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56" r:id="rId2"/>
    <p:sldId id="261" r:id="rId3"/>
    <p:sldId id="283" r:id="rId4"/>
    <p:sldId id="264" r:id="rId5"/>
    <p:sldId id="280" r:id="rId6"/>
    <p:sldId id="282" r:id="rId7"/>
    <p:sldId id="262" r:id="rId8"/>
  </p:sldIdLst>
  <p:sldSz cx="12192000" cy="6858000"/>
  <p:notesSz cx="6797675" cy="99282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80292" autoAdjust="0"/>
  </p:normalViewPr>
  <p:slideViewPr>
    <p:cSldViewPr snapToGrid="0">
      <p:cViewPr varScale="1">
        <p:scale>
          <a:sx n="59" d="100"/>
          <a:sy n="59" d="100"/>
        </p:scale>
        <p:origin x="11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A40AB4-69BC-436E-8633-EBC609FC87AC}" type="datetimeFigureOut">
              <a:rPr lang="en-GB" smtClean="0"/>
              <a:t>25/02/2024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E89174-F503-41EE-AFCB-FE6BFBAF79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5780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6B9796-7168-4671-AE78-79566C00F896}" type="datetimeFigureOut">
              <a:rPr lang="en-GB" smtClean="0"/>
              <a:t>25/02/2024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8375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09FAD1-C3C3-4939-9FFC-FFA87E1CF5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26862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09FAD1-C3C3-4939-9FFC-FFA87E1CF5AD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9219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09FAD1-C3C3-4939-9FFC-FFA87E1CF5AD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6916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09FAD1-C3C3-4939-9FFC-FFA87E1CF5AD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90036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09FAD1-C3C3-4939-9FFC-FFA87E1CF5AD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09745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09FAD1-C3C3-4939-9FFC-FFA87E1CF5AD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73491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09FAD1-C3C3-4939-9FFC-FFA87E1CF5AD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19776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09FAD1-C3C3-4939-9FFC-FFA87E1CF5AD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66100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2/25/2024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dirty="0" smtClean="0"/>
              <a:t>Collective Worship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 </a:t>
            </a:r>
            <a:r>
              <a:rPr lang="en-GB" dirty="0" smtClean="0"/>
              <a:t>The period of Lent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854926" y="3566160"/>
            <a:ext cx="8595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chemeClr val="bg1"/>
                </a:solidFill>
              </a:rPr>
              <a:t>February 2024 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1009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581194" y="545580"/>
            <a:ext cx="10993549" cy="1792672"/>
          </a:xfrm>
        </p:spPr>
        <p:txBody>
          <a:bodyPr anchor="t">
            <a:normAutofit/>
          </a:bodyPr>
          <a:lstStyle/>
          <a:p>
            <a:r>
              <a:rPr lang="en-GB" dirty="0" smtClean="0">
                <a:solidFill>
                  <a:schemeClr val="bg2">
                    <a:lumMod val="50000"/>
                  </a:schemeClr>
                </a:solidFill>
              </a:rPr>
              <a:t>We light </a:t>
            </a:r>
            <a:r>
              <a:rPr lang="en-GB" dirty="0">
                <a:solidFill>
                  <a:schemeClr val="bg2">
                    <a:lumMod val="50000"/>
                  </a:schemeClr>
                </a:solidFill>
              </a:rPr>
              <a:t>our candle on </a:t>
            </a:r>
            <a:r>
              <a:rPr lang="en-GB" dirty="0" smtClean="0">
                <a:solidFill>
                  <a:schemeClr val="bg2">
                    <a:lumMod val="50000"/>
                  </a:schemeClr>
                </a:solidFill>
              </a:rPr>
              <a:t>our sacred </a:t>
            </a:r>
            <a:r>
              <a:rPr lang="en-GB" dirty="0" err="1" smtClean="0">
                <a:solidFill>
                  <a:schemeClr val="bg2">
                    <a:lumMod val="50000"/>
                  </a:schemeClr>
                </a:solidFill>
              </a:rPr>
              <a:t>sPACE</a:t>
            </a:r>
            <a:r>
              <a:rPr lang="en-GB" dirty="0" smtClean="0">
                <a:solidFill>
                  <a:schemeClr val="bg2">
                    <a:lumMod val="50000"/>
                  </a:schemeClr>
                </a:solidFill>
              </a:rPr>
              <a:t> TO SHOW US THAT JESUS IS THE LIGHT OF THE WORLD AND HE IS ALWAYS WITH US.</a:t>
            </a:r>
            <a:endParaRPr lang="en-GB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581194" y="3229735"/>
            <a:ext cx="3843031" cy="590321"/>
          </a:xfrm>
        </p:spPr>
        <p:txBody>
          <a:bodyPr>
            <a:normAutofit/>
          </a:bodyPr>
          <a:lstStyle/>
          <a:p>
            <a:r>
              <a:rPr lang="en-GB" sz="2000" dirty="0" smtClean="0">
                <a:solidFill>
                  <a:schemeClr val="bg1"/>
                </a:solidFill>
              </a:rPr>
              <a:t>Amen</a:t>
            </a:r>
            <a:endParaRPr lang="en-GB" sz="2000" dirty="0">
              <a:solidFill>
                <a:schemeClr val="bg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4225" y="3085766"/>
            <a:ext cx="2709864" cy="3209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4657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44048" y="5384564"/>
            <a:ext cx="1009304" cy="1473436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4264898"/>
            <a:ext cx="10766884" cy="13492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9636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726040" y="756560"/>
            <a:ext cx="4609695" cy="700391"/>
          </a:xfrm>
        </p:spPr>
        <p:txBody>
          <a:bodyPr anchor="t">
            <a:normAutofit/>
          </a:bodyPr>
          <a:lstStyle/>
          <a:p>
            <a:pPr algn="ctr"/>
            <a:r>
              <a:rPr lang="en-GB" sz="3600" dirty="0" smtClean="0">
                <a:solidFill>
                  <a:schemeClr val="tx1"/>
                </a:solidFill>
              </a:rPr>
              <a:t>Journeys</a:t>
            </a:r>
            <a:endParaRPr lang="en-GB" sz="3600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04157" y="1616529"/>
            <a:ext cx="10662557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What must it feel like to start out on a long journey? </a:t>
            </a: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How would you feel if God spoke to you and sent you on a journey?</a:t>
            </a: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We have just learned the story of Moses.</a:t>
            </a: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How did Moses feel when God spoke to him and said he needed to journey back to Egypt or when he needed to take the Israelites to their promised land? </a:t>
            </a: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How did the Israelites feel?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60702" y="5091620"/>
            <a:ext cx="1012024" cy="1475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608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614" y="1054757"/>
            <a:ext cx="527957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There are many stories of God asking people to travel, </a:t>
            </a:r>
          </a:p>
          <a:p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Jesus travelled in to the wilderness for 40 days and nights. He wanted to be alone to reflect. </a:t>
            </a:r>
          </a:p>
          <a:p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We are going to learn a new story from the Bible today. The story of Ruth and Naomi. 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59186" y="717971"/>
            <a:ext cx="5715000" cy="5715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27069" y="4687904"/>
            <a:ext cx="1164931" cy="1745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3937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81192" y="5330022"/>
            <a:ext cx="4909445" cy="689514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 smtClean="0">
                <a:solidFill>
                  <a:schemeClr val="bg1"/>
                </a:solidFill>
              </a:rPr>
              <a:t>While we might blow out the candle at the end of each worship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39450" y="1270222"/>
            <a:ext cx="2796464" cy="3319226"/>
          </a:xfrm>
          <a:prstGeom prst="rect">
            <a:avLst/>
          </a:prstGeom>
        </p:spPr>
      </p:pic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2800" dirty="0" smtClean="0"/>
              <a:t>The light of Jesus stays with us always.</a:t>
            </a:r>
            <a:endParaRPr lang="en-GB" sz="2800" dirty="0"/>
          </a:p>
        </p:txBody>
      </p:sp>
      <p:sp>
        <p:nvSpPr>
          <p:cNvPr id="2" name="Rectangle 1"/>
          <p:cNvSpPr/>
          <p:nvPr/>
        </p:nvSpPr>
        <p:spPr>
          <a:xfrm>
            <a:off x="3249039" y="619130"/>
            <a:ext cx="850197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/>
              <a:t>Faithful God,  Travel beside us as we go about our daily journeys. </a:t>
            </a:r>
          </a:p>
          <a:p>
            <a:pPr algn="ctr"/>
            <a:r>
              <a:rPr lang="en-GB" sz="2800" dirty="0" smtClean="0"/>
              <a:t>We pray for all those who are travelling across the world at this time, especially those affected by war or lack of food. </a:t>
            </a:r>
          </a:p>
          <a:p>
            <a:pPr algn="ctr"/>
            <a:r>
              <a:rPr lang="en-GB" sz="2800" dirty="0" smtClean="0"/>
              <a:t>Guide </a:t>
            </a:r>
            <a:r>
              <a:rPr lang="en-GB" sz="2800" dirty="0" smtClean="0"/>
              <a:t>all our steps and bring us all to our destinations safely. </a:t>
            </a:r>
          </a:p>
          <a:p>
            <a:pPr algn="ctr"/>
            <a:r>
              <a:rPr lang="en-GB" sz="2800" dirty="0" smtClean="0"/>
              <a:t>We ask this in Jesus’ name</a:t>
            </a:r>
          </a:p>
          <a:p>
            <a:pPr algn="ctr"/>
            <a:r>
              <a:rPr lang="en-GB" sz="2800" dirty="0" smtClean="0"/>
              <a:t>Amen</a:t>
            </a:r>
            <a:r>
              <a:rPr lang="en-GB" sz="2800" dirty="0"/>
              <a:t>.</a:t>
            </a:r>
            <a:endParaRPr lang="en-GB" sz="2800" dirty="0" smtClean="0"/>
          </a:p>
        </p:txBody>
      </p:sp>
    </p:spTree>
    <p:extLst>
      <p:ext uri="{BB962C8B-B14F-4D97-AF65-F5344CB8AC3E}">
        <p14:creationId xmlns:p14="http://schemas.microsoft.com/office/powerpoint/2010/main" val="46507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581191" y="700390"/>
            <a:ext cx="10993549" cy="2782112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/>
              <a:t>May the grace of our Lord Jesus Christ, </a:t>
            </a:r>
            <a:r>
              <a:rPr lang="en-GB" dirty="0" smtClean="0"/>
              <a:t> and </a:t>
            </a:r>
            <a:r>
              <a:rPr lang="en-GB" dirty="0"/>
              <a:t>the love of God, </a:t>
            </a:r>
            <a:r>
              <a:rPr lang="en-GB" dirty="0" smtClean="0"/>
              <a:t> and </a:t>
            </a:r>
            <a:r>
              <a:rPr lang="en-GB" dirty="0"/>
              <a:t>the fellowship of the Holy Spirit be with us all, now and evermore.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Amen.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46627" y="3141914"/>
            <a:ext cx="2706859" cy="3212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5509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vidend">
  <a:themeElements>
    <a:clrScheme name="Dividend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4D1434"/>
      </a:accent1>
      <a:accent2>
        <a:srgbClr val="903163"/>
      </a:accent2>
      <a:accent3>
        <a:srgbClr val="B2324B"/>
      </a:accent3>
      <a:accent4>
        <a:srgbClr val="969FA7"/>
      </a:accent4>
      <a:accent5>
        <a:srgbClr val="66B1CE"/>
      </a:accent5>
      <a:accent6>
        <a:srgbClr val="40619D"/>
      </a:accent6>
      <a:hlink>
        <a:srgbClr val="828282"/>
      </a:hlink>
      <a:folHlink>
        <a:srgbClr val="A5A5A5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C21699FF-00E4-43C8-BBCC-D7E5536C371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TM03457464[[fn=Dividend]]</Template>
  <TotalTime>171803</TotalTime>
  <Words>288</Words>
  <Application>Microsoft Office PowerPoint</Application>
  <PresentationFormat>Widescreen</PresentationFormat>
  <Paragraphs>31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Calibri</vt:lpstr>
      <vt:lpstr>Gill Sans MT</vt:lpstr>
      <vt:lpstr>Wingdings 2</vt:lpstr>
      <vt:lpstr>Dividend</vt:lpstr>
      <vt:lpstr>Collective Worship</vt:lpstr>
      <vt:lpstr>We light our candle on our sacred sPACE TO SHOW US THAT JESUS IS THE LIGHT OF THE WORLD AND HE IS ALWAYS WITH US.</vt:lpstr>
      <vt:lpstr>PowerPoint Presentation</vt:lpstr>
      <vt:lpstr>Journeys</vt:lpstr>
      <vt:lpstr>PowerPoint Presentation</vt:lpstr>
      <vt:lpstr>While we might blow out the candle at the end of each worship</vt:lpstr>
      <vt:lpstr>May the grace of our Lord Jesus Christ,  and the love of God,  and the fellowship of the Holy Spirit be with us all, now and evermore.  Amen.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Collective Worship</dc:title>
  <dc:creator>LRatcliffe</dc:creator>
  <cp:lastModifiedBy>LRatcliffe</cp:lastModifiedBy>
  <cp:revision>95</cp:revision>
  <cp:lastPrinted>2024-02-05T06:44:04Z</cp:lastPrinted>
  <dcterms:created xsi:type="dcterms:W3CDTF">2022-08-16T09:39:38Z</dcterms:created>
  <dcterms:modified xsi:type="dcterms:W3CDTF">2024-02-25T09:47:11Z</dcterms:modified>
</cp:coreProperties>
</file>