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1" r:id="rId3"/>
    <p:sldId id="283" r:id="rId4"/>
    <p:sldId id="264" r:id="rId5"/>
    <p:sldId id="280" r:id="rId6"/>
    <p:sldId id="282" r:id="rId7"/>
    <p:sldId id="262" r:id="rId8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66606" autoAdjust="0"/>
  </p:normalViewPr>
  <p:slideViewPr>
    <p:cSldViewPr snapToGrid="0">
      <p:cViewPr varScale="1">
        <p:scale>
          <a:sx n="49" d="100"/>
          <a:sy n="49" d="100"/>
        </p:scale>
        <p:origin x="15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40AB4-69BC-436E-8633-EBC609FC87AC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89174-F503-41EE-AFCB-FE6BFBAF7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78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B9796-7168-4671-AE78-79566C00F896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9FAD1-C3C3-4939-9FFC-FFA87E1CF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68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21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91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03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7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Moses</a:t>
            </a:r>
            <a:r>
              <a:rPr lang="en-GB" baseline="0" dirty="0" smtClean="0"/>
              <a:t> and the Israelites believed that God would save them from the Egyptians who wanted to keep them as slaves or to harm them to stop them from growing too powerful.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49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77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1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Collective Worship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dirty="0" smtClean="0"/>
              <a:t>The life of </a:t>
            </a:r>
            <a:r>
              <a:rPr lang="en-GB" dirty="0" smtClean="0"/>
              <a:t>Moses: a path through the red sea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54926" y="3566160"/>
            <a:ext cx="859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Februar</a:t>
            </a:r>
            <a:r>
              <a:rPr lang="en-GB" dirty="0" smtClean="0">
                <a:solidFill>
                  <a:schemeClr val="bg1"/>
                </a:solidFill>
              </a:rPr>
              <a:t>y </a:t>
            </a:r>
            <a:r>
              <a:rPr lang="en-GB" dirty="0" smtClean="0">
                <a:solidFill>
                  <a:schemeClr val="bg1"/>
                </a:solidFill>
              </a:rPr>
              <a:t>2024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00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4" y="545580"/>
            <a:ext cx="10993549" cy="1792672"/>
          </a:xfrm>
        </p:spPr>
        <p:txBody>
          <a:bodyPr anchor="t">
            <a:normAutofit/>
          </a:bodyPr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We light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our candle on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our sacred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sPACE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TO SHOW US THAT JESUS IS THE LIGHT OF THE WORLD AND HE IS ALWAYS WITH US.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81194" y="3229735"/>
            <a:ext cx="3843031" cy="590321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Amen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225" y="3085766"/>
            <a:ext cx="2709864" cy="320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5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4048" y="5384564"/>
            <a:ext cx="1009304" cy="14734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952" y="0"/>
            <a:ext cx="9688750" cy="763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63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848255" y="789217"/>
            <a:ext cx="4609695" cy="700391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GB" sz="3600" b="1" dirty="0" smtClean="0">
                <a:solidFill>
                  <a:schemeClr val="tx1"/>
                </a:solidFill>
              </a:rPr>
              <a:t>The story so far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957" y="789217"/>
            <a:ext cx="3172103" cy="24032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04" y="3988340"/>
            <a:ext cx="3782627" cy="189131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94263" y="1489608"/>
            <a:ext cx="609836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Can you remember what happened to Moses?</a:t>
            </a:r>
          </a:p>
          <a:p>
            <a:endParaRPr lang="en-GB" sz="2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882" y="3501957"/>
            <a:ext cx="4468161" cy="22972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3595" y="3638145"/>
            <a:ext cx="3346157" cy="216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0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2920" y="466928"/>
            <a:ext cx="36381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alibri" panose="020F0502020204030204" pitchFamily="34" charset="0"/>
                <a:cs typeface="Calibri" panose="020F0502020204030204" pitchFamily="34" charset="0"/>
              </a:rPr>
              <a:t>Let’s see the next story of Moses</a:t>
            </a:r>
          </a:p>
          <a:p>
            <a:r>
              <a:rPr lang="en-GB" dirty="0"/>
              <a:t>https://www.youtube.com/watch?v=J5kDffRBImc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5821" y="4839926"/>
            <a:ext cx="1164931" cy="17450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3140" y="0"/>
            <a:ext cx="7827697" cy="657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3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1192" y="5330022"/>
            <a:ext cx="4909445" cy="68951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While we might blow out the candle at the end of each worship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9450" y="1270222"/>
            <a:ext cx="2796464" cy="3319226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 smtClean="0"/>
              <a:t>The light of Jesus stays with us always.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3249039" y="619130"/>
            <a:ext cx="85019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Our Father in heaven, hallowed be your name, your kingdom come, your will be done, </a:t>
            </a:r>
            <a:endParaRPr lang="en-GB" sz="2800" dirty="0" smtClean="0"/>
          </a:p>
          <a:p>
            <a:pPr algn="ctr"/>
            <a:r>
              <a:rPr lang="en-GB" sz="2800" dirty="0" smtClean="0"/>
              <a:t>on </a:t>
            </a:r>
            <a:r>
              <a:rPr lang="en-GB" sz="2800" dirty="0"/>
              <a:t>earth as in heaven. </a:t>
            </a:r>
            <a:endParaRPr lang="en-GB" sz="2800" dirty="0" smtClean="0"/>
          </a:p>
          <a:p>
            <a:pPr algn="ctr"/>
            <a:r>
              <a:rPr lang="en-GB" sz="2800" dirty="0" smtClean="0"/>
              <a:t>Give </a:t>
            </a:r>
            <a:r>
              <a:rPr lang="en-GB" sz="2800" dirty="0"/>
              <a:t>us today our daily bread. </a:t>
            </a:r>
            <a:endParaRPr lang="en-GB" sz="2800" dirty="0" smtClean="0"/>
          </a:p>
          <a:p>
            <a:pPr algn="ctr"/>
            <a:r>
              <a:rPr lang="en-GB" sz="2800" dirty="0" smtClean="0"/>
              <a:t>Forgive </a:t>
            </a:r>
            <a:r>
              <a:rPr lang="en-GB" sz="2800" dirty="0"/>
              <a:t>us our sins as we forgive those who sin against us. </a:t>
            </a:r>
            <a:endParaRPr lang="en-GB" sz="2800" dirty="0" smtClean="0"/>
          </a:p>
          <a:p>
            <a:pPr algn="ctr"/>
            <a:r>
              <a:rPr lang="en-GB" sz="2800" dirty="0" smtClean="0"/>
              <a:t>Lead </a:t>
            </a:r>
            <a:r>
              <a:rPr lang="en-GB" sz="2800" dirty="0"/>
              <a:t>us not into temptation but deliver us from evil. </a:t>
            </a:r>
            <a:endParaRPr lang="en-GB" sz="2800" dirty="0" smtClean="0"/>
          </a:p>
          <a:p>
            <a:pPr algn="ctr"/>
            <a:r>
              <a:rPr lang="en-GB" sz="2800" dirty="0" smtClean="0"/>
              <a:t>For </a:t>
            </a:r>
            <a:r>
              <a:rPr lang="en-GB" sz="2800" dirty="0"/>
              <a:t>the kingdom, the power, and the glory are yours now and forever. </a:t>
            </a:r>
            <a:endParaRPr lang="en-GB" sz="2800" dirty="0" smtClean="0"/>
          </a:p>
          <a:p>
            <a:pPr algn="ctr"/>
            <a:r>
              <a:rPr lang="en-GB" sz="2800" dirty="0" smtClean="0"/>
              <a:t>Amen</a:t>
            </a:r>
            <a:r>
              <a:rPr lang="en-GB" sz="2800" dirty="0"/>
              <a:t>.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4650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1" y="700390"/>
            <a:ext cx="10993549" cy="278211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May the grace of our Lord Jesus Christ, and the love of God, and the fellowship of the Holy Spirit be with us all, now and evermore.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Amen.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27" y="3141914"/>
            <a:ext cx="2706859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50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171786</TotalTime>
  <Words>235</Words>
  <Application>Microsoft Office PowerPoint</Application>
  <PresentationFormat>Widescreen</PresentationFormat>
  <Paragraphs>27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Gill Sans MT</vt:lpstr>
      <vt:lpstr>Wingdings 2</vt:lpstr>
      <vt:lpstr>Dividend</vt:lpstr>
      <vt:lpstr>Collective Worship</vt:lpstr>
      <vt:lpstr>We light our candle on our sacred sPACE TO SHOW US THAT JESUS IS THE LIGHT OF THE WORLD AND HE IS ALWAYS WITH US.</vt:lpstr>
      <vt:lpstr>PowerPoint Presentation</vt:lpstr>
      <vt:lpstr>The story so far</vt:lpstr>
      <vt:lpstr>PowerPoint Presentation</vt:lpstr>
      <vt:lpstr>While we might blow out the candle at the end of each worship</vt:lpstr>
      <vt:lpstr>May the grace of our Lord Jesus Christ, and the love of God, and the fellowship of the Holy Spirit be with us all, now and evermore.  Amen.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Worship</dc:title>
  <dc:creator>LRatcliffe</dc:creator>
  <cp:lastModifiedBy>LRatcliffe</cp:lastModifiedBy>
  <cp:revision>93</cp:revision>
  <cp:lastPrinted>2024-02-05T06:44:04Z</cp:lastPrinted>
  <dcterms:created xsi:type="dcterms:W3CDTF">2022-08-16T09:39:38Z</dcterms:created>
  <dcterms:modified xsi:type="dcterms:W3CDTF">2024-02-09T16:43:52Z</dcterms:modified>
</cp:coreProperties>
</file>