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3"/>
  </p:notesMasterIdLst>
  <p:handoutMasterIdLst>
    <p:handoutMasterId r:id="rId14"/>
  </p:handoutMasterIdLst>
  <p:sldIdLst>
    <p:sldId id="256" r:id="rId2"/>
    <p:sldId id="261" r:id="rId3"/>
    <p:sldId id="283" r:id="rId4"/>
    <p:sldId id="264" r:id="rId5"/>
    <p:sldId id="280" r:id="rId6"/>
    <p:sldId id="284" r:id="rId7"/>
    <p:sldId id="286" r:id="rId8"/>
    <p:sldId id="288" r:id="rId9"/>
    <p:sldId id="285" r:id="rId10"/>
    <p:sldId id="282" r:id="rId11"/>
    <p:sldId id="262" r:id="rId12"/>
  </p:sldIdLst>
  <p:sldSz cx="12192000" cy="6858000"/>
  <p:notesSz cx="6797675" cy="992822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343" autoAdjust="0"/>
  </p:normalViewPr>
  <p:slideViewPr>
    <p:cSldViewPr snapToGrid="0">
      <p:cViewPr>
        <p:scale>
          <a:sx n="70" d="100"/>
          <a:sy n="70" d="100"/>
        </p:scale>
        <p:origin x="73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13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135"/>
          </a:xfrm>
          <a:prstGeom prst="rect">
            <a:avLst/>
          </a:prstGeom>
        </p:spPr>
        <p:txBody>
          <a:bodyPr vert="horz" lIns="91440" tIns="45720" rIns="91440" bIns="45720" rtlCol="0"/>
          <a:lstStyle>
            <a:lvl1pPr algn="r">
              <a:defRPr sz="1200"/>
            </a:lvl1pPr>
          </a:lstStyle>
          <a:p>
            <a:fld id="{F6A40AB4-69BC-436E-8633-EBC609FC87AC}" type="datetimeFigureOut">
              <a:rPr lang="en-GB" smtClean="0"/>
              <a:t>14/01/2024</a:t>
            </a:fld>
            <a:endParaRPr lang="en-GB"/>
          </a:p>
        </p:txBody>
      </p:sp>
      <p:sp>
        <p:nvSpPr>
          <p:cNvPr id="4" name="Footer Placeholder 3"/>
          <p:cNvSpPr>
            <a:spLocks noGrp="1"/>
          </p:cNvSpPr>
          <p:nvPr>
            <p:ph type="ftr" sz="quarter" idx="2"/>
          </p:nvPr>
        </p:nvSpPr>
        <p:spPr>
          <a:xfrm>
            <a:off x="0" y="9430091"/>
            <a:ext cx="2945659" cy="498134"/>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30091"/>
            <a:ext cx="2945659" cy="498134"/>
          </a:xfrm>
          <a:prstGeom prst="rect">
            <a:avLst/>
          </a:prstGeom>
        </p:spPr>
        <p:txBody>
          <a:bodyPr vert="horz" lIns="91440" tIns="45720" rIns="91440" bIns="45720" rtlCol="0" anchor="b"/>
          <a:lstStyle>
            <a:lvl1pPr algn="r">
              <a:defRPr sz="1200"/>
            </a:lvl1pPr>
          </a:lstStyle>
          <a:p>
            <a:fld id="{0BE89174-F503-41EE-AFCB-FE6BFBAF7907}" type="slidenum">
              <a:rPr lang="en-GB" smtClean="0"/>
              <a:t>‹#›</a:t>
            </a:fld>
            <a:endParaRPr lang="en-GB"/>
          </a:p>
        </p:txBody>
      </p:sp>
    </p:spTree>
    <p:extLst>
      <p:ext uri="{BB962C8B-B14F-4D97-AF65-F5344CB8AC3E}">
        <p14:creationId xmlns:p14="http://schemas.microsoft.com/office/powerpoint/2010/main" val="168157802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847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8475"/>
          </a:xfrm>
          <a:prstGeom prst="rect">
            <a:avLst/>
          </a:prstGeom>
        </p:spPr>
        <p:txBody>
          <a:bodyPr vert="horz" lIns="91440" tIns="45720" rIns="91440" bIns="45720" rtlCol="0"/>
          <a:lstStyle>
            <a:lvl1pPr algn="r">
              <a:defRPr sz="1200"/>
            </a:lvl1pPr>
          </a:lstStyle>
          <a:p>
            <a:fld id="{9B6B9796-7168-4671-AE78-79566C00F896}" type="datetimeFigureOut">
              <a:rPr lang="en-GB" smtClean="0"/>
              <a:t>14/01/2024</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8375"/>
            <a:ext cx="5438775" cy="3908425"/>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9750"/>
            <a:ext cx="2946400" cy="49847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8475"/>
          </a:xfrm>
          <a:prstGeom prst="rect">
            <a:avLst/>
          </a:prstGeom>
        </p:spPr>
        <p:txBody>
          <a:bodyPr vert="horz" lIns="91440" tIns="45720" rIns="91440" bIns="45720" rtlCol="0" anchor="b"/>
          <a:lstStyle>
            <a:lvl1pPr algn="r">
              <a:defRPr sz="1200"/>
            </a:lvl1pPr>
          </a:lstStyle>
          <a:p>
            <a:fld id="{3E09FAD1-C3C3-4939-9FFC-FFA87E1CF5AD}" type="slidenum">
              <a:rPr lang="en-GB" smtClean="0"/>
              <a:t>‹#›</a:t>
            </a:fld>
            <a:endParaRPr lang="en-GB"/>
          </a:p>
        </p:txBody>
      </p:sp>
    </p:spTree>
    <p:extLst>
      <p:ext uri="{BB962C8B-B14F-4D97-AF65-F5344CB8AC3E}">
        <p14:creationId xmlns:p14="http://schemas.microsoft.com/office/powerpoint/2010/main" val="17226862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smtClean="0"/>
              <a:t>. </a:t>
            </a:r>
            <a:endParaRPr lang="en-GB" dirty="0"/>
          </a:p>
        </p:txBody>
      </p:sp>
      <p:sp>
        <p:nvSpPr>
          <p:cNvPr id="4" name="Slide Number Placeholder 3"/>
          <p:cNvSpPr>
            <a:spLocks noGrp="1"/>
          </p:cNvSpPr>
          <p:nvPr>
            <p:ph type="sldNum" sz="quarter" idx="10"/>
          </p:nvPr>
        </p:nvSpPr>
        <p:spPr/>
        <p:txBody>
          <a:bodyPr/>
          <a:lstStyle/>
          <a:p>
            <a:fld id="{3E09FAD1-C3C3-4939-9FFC-FFA87E1CF5AD}" type="slidenum">
              <a:rPr lang="en-GB" smtClean="0"/>
              <a:t>4</a:t>
            </a:fld>
            <a:endParaRPr lang="en-GB"/>
          </a:p>
        </p:txBody>
      </p:sp>
    </p:spTree>
    <p:extLst>
      <p:ext uri="{BB962C8B-B14F-4D97-AF65-F5344CB8AC3E}">
        <p14:creationId xmlns:p14="http://schemas.microsoft.com/office/powerpoint/2010/main" val="24909745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E09FAD1-C3C3-4939-9FFC-FFA87E1CF5AD}" type="slidenum">
              <a:rPr lang="en-GB" smtClean="0"/>
              <a:t>5</a:t>
            </a:fld>
            <a:endParaRPr lang="en-GB"/>
          </a:p>
        </p:txBody>
      </p:sp>
    </p:spTree>
    <p:extLst>
      <p:ext uri="{BB962C8B-B14F-4D97-AF65-F5344CB8AC3E}">
        <p14:creationId xmlns:p14="http://schemas.microsoft.com/office/powerpoint/2010/main" val="29573491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How may of you have moved home since you were born? </a:t>
            </a:r>
          </a:p>
          <a:p>
            <a:r>
              <a:rPr lang="en-GB" dirty="0" smtClean="0"/>
              <a:t>How many of you have moved country? </a:t>
            </a:r>
            <a:endParaRPr lang="en-GB" dirty="0"/>
          </a:p>
        </p:txBody>
      </p:sp>
      <p:sp>
        <p:nvSpPr>
          <p:cNvPr id="4" name="Slide Number Placeholder 3"/>
          <p:cNvSpPr>
            <a:spLocks noGrp="1"/>
          </p:cNvSpPr>
          <p:nvPr>
            <p:ph type="sldNum" sz="quarter" idx="10"/>
          </p:nvPr>
        </p:nvSpPr>
        <p:spPr/>
        <p:txBody>
          <a:bodyPr/>
          <a:lstStyle/>
          <a:p>
            <a:fld id="{3E09FAD1-C3C3-4939-9FFC-FFA87E1CF5AD}" type="slidenum">
              <a:rPr lang="en-GB" smtClean="0"/>
              <a:t>6</a:t>
            </a:fld>
            <a:endParaRPr lang="en-GB"/>
          </a:p>
        </p:txBody>
      </p:sp>
    </p:spTree>
    <p:extLst>
      <p:ext uri="{BB962C8B-B14F-4D97-AF65-F5344CB8AC3E}">
        <p14:creationId xmlns:p14="http://schemas.microsoft.com/office/powerpoint/2010/main" val="19887862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5"/>
            <a:ext cx="11262866"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7605951" y="5956137"/>
            <a:ext cx="2844800" cy="365125"/>
          </a:xfrm>
        </p:spPr>
        <p:txBody>
          <a:bodyPr/>
          <a:lstStyle>
            <a:lvl1pPr>
              <a:defRPr>
                <a:solidFill>
                  <a:schemeClr val="accent1">
                    <a:lumMod val="75000"/>
                    <a:lumOff val="25000"/>
                  </a:schemeClr>
                </a:solidFill>
              </a:defRPr>
            </a:lvl1pPr>
          </a:lstStyle>
          <a:p>
            <a:fld id="{B61BEF0D-F0BB-DE4B-95CE-6DB70DBA9567}" type="datetimeFigureOut">
              <a:rPr lang="en-US" dirty="0"/>
              <a:pPr/>
              <a:t>1/14/2024</a:t>
            </a:fld>
            <a:endParaRPr lang="en-US" dirty="0"/>
          </a:p>
        </p:txBody>
      </p:sp>
      <p:sp>
        <p:nvSpPr>
          <p:cNvPr id="5" name="Footer Placeholder 4"/>
          <p:cNvSpPr>
            <a:spLocks noGrp="1"/>
          </p:cNvSpPr>
          <p:nvPr>
            <p:ph type="ftr" sz="quarter" idx="11"/>
          </p:nvPr>
        </p:nvSpPr>
        <p:spPr>
          <a:xfrm>
            <a:off x="581192" y="5951811"/>
            <a:ext cx="6917210" cy="365125"/>
          </a:xfrm>
        </p:spPr>
        <p:txBody>
          <a:bodyPr/>
          <a:lstStyle>
            <a:lvl1pPr>
              <a:defRPr>
                <a:solidFill>
                  <a:schemeClr val="accent1">
                    <a:lumMod val="75000"/>
                    <a:lumOff val="25000"/>
                  </a:schemeClr>
                </a:solidFill>
              </a:defRPr>
            </a:lvl1pPr>
          </a:lstStyle>
          <a:p>
            <a:endParaRPr lang="en-US" dirty="0"/>
          </a:p>
        </p:txBody>
      </p:sp>
      <p:sp>
        <p:nvSpPr>
          <p:cNvPr id="6" name="Slide Number Placeholder 5"/>
          <p:cNvSpPr>
            <a:spLocks noGrp="1"/>
          </p:cNvSpPr>
          <p:nvPr>
            <p:ph type="sldNum" sz="quarter" idx="12"/>
          </p:nvPr>
        </p:nvSpPr>
        <p:spPr>
          <a:xfrm>
            <a:off x="10558300" y="5956137"/>
            <a:ext cx="1016440" cy="365125"/>
          </a:xfrm>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702156"/>
            <a:ext cx="11029616" cy="101380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581192" y="2180496"/>
            <a:ext cx="11029615" cy="367830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558300" y="5956137"/>
            <a:ext cx="1052508"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3043910"/>
            <a:ext cx="11029615" cy="1497507"/>
          </a:xfrm>
        </p:spPr>
        <p:txBody>
          <a:bodyPr anchor="b">
            <a:normAutofit/>
          </a:bodyPr>
          <a:lstStyle>
            <a:lvl1pPr algn="l">
              <a:defRPr sz="3600" b="0" cap="all">
                <a:solidFill>
                  <a:schemeClr val="accent1"/>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fld id="{B61BEF0D-F0BB-DE4B-95CE-6DB70DBA9567}" type="datetimeFigureOut">
              <a:rPr lang="en-US" dirty="0"/>
              <a:pPr/>
              <a:t>1/14/2024</a:t>
            </a:fld>
            <a:endParaRPr lang="en-US" dirty="0"/>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729658"/>
            <a:ext cx="11029616" cy="988332"/>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581193" y="2228003"/>
            <a:ext cx="5422390" cy="363304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8417" y="2228003"/>
            <a:ext cx="5422392" cy="363304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1/14/2024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1" name="Rectangle 10"/>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2" name="Title 1"/>
          <p:cNvSpPr>
            <a:spLocks noGrp="1"/>
          </p:cNvSpPr>
          <p:nvPr>
            <p:ph type="title"/>
          </p:nvPr>
        </p:nvSpPr>
        <p:spPr>
          <a:xfrm>
            <a:off x="581193" y="729658"/>
            <a:ext cx="11029616" cy="98833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87219" y="2250892"/>
            <a:ext cx="5087075" cy="536005"/>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581194" y="2926052"/>
            <a:ext cx="5393100" cy="2934999"/>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523735" y="2250892"/>
            <a:ext cx="5087073" cy="553373"/>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17709" y="2926052"/>
            <a:ext cx="5393100" cy="2934999"/>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1/14/2024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Rectangle 6"/>
          <p:cNvSpPr>
            <a:spLocks noChangeAspect="1"/>
          </p:cNvSpPr>
          <p:nvPr/>
        </p:nvSpPr>
        <p:spPr>
          <a:xfrm>
            <a:off x="440683"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 name="Title 1"/>
          <p:cNvSpPr>
            <a:spLocks noGrp="1"/>
          </p:cNvSpPr>
          <p:nvPr>
            <p:ph type="title"/>
          </p:nvPr>
        </p:nvSpPr>
        <p:spPr>
          <a:xfrm>
            <a:off x="575894" y="729658"/>
            <a:ext cx="11029616" cy="988332"/>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1/14/2024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1/14/2024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5141973"/>
            <a:ext cx="11298200"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5262296"/>
            <a:ext cx="4909445" cy="689514"/>
          </a:xfrm>
        </p:spPr>
        <p:txBody>
          <a:bodyPr anchor="ctr"/>
          <a:lstStyle>
            <a:lvl1pPr algn="l">
              <a:defRPr sz="2000" b="0">
                <a:solidFill>
                  <a:schemeClr val="accent1">
                    <a:lumMod val="75000"/>
                    <a:lumOff val="25000"/>
                  </a:schemeClr>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47816" y="601200"/>
            <a:ext cx="1129284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740823" y="5262296"/>
            <a:ext cx="586998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fld id="{B61BEF0D-F0BB-DE4B-95CE-6DB70DBA9567}" type="datetimeFigureOut">
              <a:rPr lang="en-US" dirty="0"/>
              <a:pPr/>
              <a:t>1/14/2024</a:t>
            </a:fld>
            <a:endParaRPr lang="en-US" dirty="0"/>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accent1"/>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447817" y="599725"/>
            <a:ext cx="11290859"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581192" y="5260127"/>
            <a:ext cx="11029617"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8" name="Rectangle 7"/>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Title 1"/>
          <p:cNvSpPr>
            <a:spLocks noGrp="1"/>
          </p:cNvSpPr>
          <p:nvPr>
            <p:ph type="title"/>
          </p:nvPr>
        </p:nvSpPr>
        <p:spPr>
          <a:xfrm>
            <a:off x="581192" y="702156"/>
            <a:ext cx="11029616" cy="1013800"/>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839201" y="599725"/>
            <a:ext cx="2906817"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839201" y="675726"/>
            <a:ext cx="2004164" cy="5183073"/>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774923" y="675726"/>
            <a:ext cx="7896279" cy="5183073"/>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8993673" y="5956137"/>
            <a:ext cx="1328141" cy="365125"/>
          </a:xfrm>
        </p:spPr>
        <p:txBody>
          <a:bodyPr/>
          <a:lstStyle>
            <a:lvl1pPr>
              <a:defRPr>
                <a:solidFill>
                  <a:schemeClr val="accent1">
                    <a:lumMod val="75000"/>
                    <a:lumOff val="25000"/>
                  </a:schemeClr>
                </a:solidFill>
              </a:defRPr>
            </a:lvl1pPr>
          </a:lstStyle>
          <a:p>
            <a:fld id="{B61BEF0D-F0BB-DE4B-95CE-6DB70DBA9567}" type="datetimeFigureOut">
              <a:rPr lang="en-US" dirty="0"/>
              <a:pPr/>
              <a:t>1/14/2024</a:t>
            </a:fld>
            <a:endParaRPr lang="en-US" dirty="0"/>
          </a:p>
        </p:txBody>
      </p:sp>
      <p:sp>
        <p:nvSpPr>
          <p:cNvPr id="5" name="Footer Placeholder 4"/>
          <p:cNvSpPr>
            <a:spLocks noGrp="1"/>
          </p:cNvSpPr>
          <p:nvPr>
            <p:ph type="ftr" sz="quarter" idx="11"/>
          </p:nvPr>
        </p:nvSpPr>
        <p:spPr>
          <a:xfrm>
            <a:off x="774923" y="5951811"/>
            <a:ext cx="7896279" cy="365125"/>
          </a:xfrm>
        </p:spPr>
        <p:txBody>
          <a:bodyPr/>
          <a:lstStyle/>
          <a:p>
            <a:endParaRPr lang="en-US" dirty="0"/>
          </a:p>
        </p:txBody>
      </p:sp>
      <p:sp>
        <p:nvSpPr>
          <p:cNvPr id="6" name="Slide Number Placeholder 5"/>
          <p:cNvSpPr>
            <a:spLocks noGrp="1"/>
          </p:cNvSpPr>
          <p:nvPr>
            <p:ph type="sldNum" sz="quarter" idx="12"/>
          </p:nvPr>
        </p:nvSpPr>
        <p:spPr>
          <a:xfrm>
            <a:off x="10446615" y="5956137"/>
            <a:ext cx="1164195" cy="365125"/>
          </a:xfrm>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581192" y="2336003"/>
            <a:ext cx="11029616" cy="3522794"/>
          </a:xfrm>
          <a:prstGeom prst="rect">
            <a:avLst/>
          </a:prstGeom>
        </p:spPr>
        <p:txBody>
          <a:bodyPr vert="horz" lIns="91440" tIns="45720" rIns="91440" bIns="45720" rtlCol="0"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05951" y="5956137"/>
            <a:ext cx="2844799" cy="365125"/>
          </a:xfrm>
          <a:prstGeom prst="rect">
            <a:avLst/>
          </a:prstGeom>
        </p:spPr>
        <p:txBody>
          <a:bodyPr vert="horz" lIns="91440" tIns="45720" rIns="91440" bIns="45720" rtlCol="0" anchor="ctr"/>
          <a:lstStyle>
            <a:lvl1pPr algn="r">
              <a:defRPr sz="900">
                <a:solidFill>
                  <a:schemeClr val="accent2"/>
                </a:solidFill>
              </a:defRPr>
            </a:lvl1pPr>
          </a:lstStyle>
          <a:p>
            <a:fld id="{B61BEF0D-F0BB-DE4B-95CE-6DB70DBA9567}" type="datetimeFigureOut">
              <a:rPr lang="en-US" dirty="0"/>
              <a:pPr/>
              <a:t>1/14/2024</a:t>
            </a:fld>
            <a:endParaRPr lang="en-US" dirty="0"/>
          </a:p>
        </p:txBody>
      </p:sp>
      <p:sp>
        <p:nvSpPr>
          <p:cNvPr id="5" name="Footer Placeholder 4"/>
          <p:cNvSpPr>
            <a:spLocks noGrp="1"/>
          </p:cNvSpPr>
          <p:nvPr>
            <p:ph type="ftr" sz="quarter" idx="3"/>
          </p:nvPr>
        </p:nvSpPr>
        <p:spPr>
          <a:xfrm>
            <a:off x="581192" y="5951811"/>
            <a:ext cx="6917210" cy="365125"/>
          </a:xfrm>
          <a:prstGeom prst="rect">
            <a:avLst/>
          </a:prstGeom>
        </p:spPr>
        <p:txBody>
          <a:bodyPr vert="horz" lIns="91440" tIns="45720" rIns="91440" bIns="45720" rtlCol="0" anchor="ctr"/>
          <a:lstStyle>
            <a:lvl1pPr algn="l">
              <a:defRPr sz="900" cap="all">
                <a:solidFill>
                  <a:schemeClr val="accent2"/>
                </a:solidFill>
              </a:defRPr>
            </a:lvl1pPr>
          </a:lstStyle>
          <a:p>
            <a:endParaRPr lang="en-US" dirty="0"/>
          </a:p>
        </p:txBody>
      </p:sp>
      <p:sp>
        <p:nvSpPr>
          <p:cNvPr id="6" name="Slide Number Placeholder 5"/>
          <p:cNvSpPr>
            <a:spLocks noGrp="1"/>
          </p:cNvSpPr>
          <p:nvPr>
            <p:ph type="sldNum" sz="quarter" idx="4"/>
          </p:nvPr>
        </p:nvSpPr>
        <p:spPr>
          <a:xfrm>
            <a:off x="10558300" y="5956137"/>
            <a:ext cx="1052510" cy="365125"/>
          </a:xfrm>
          <a:prstGeom prst="rect">
            <a:avLst/>
          </a:prstGeom>
        </p:spPr>
        <p:txBody>
          <a:bodyPr vert="horz" lIns="91440" tIns="45720" rIns="91440" bIns="45720" rtlCol="0" anchor="ctr"/>
          <a:lstStyle>
            <a:lvl1pPr algn="r">
              <a:defRPr sz="900">
                <a:solidFill>
                  <a:schemeClr val="accent2"/>
                </a:solidFill>
              </a:defRPr>
            </a:lvl1pPr>
          </a:lstStyle>
          <a:p>
            <a:fld id="{D57F1E4F-1CFF-5643-939E-217C01CDF565}" type="slidenum">
              <a:rPr lang="en-US" dirty="0"/>
              <a:pPr/>
              <a:t>‹#›</a:t>
            </a:fld>
            <a:endParaRPr lang="en-US" dirty="0"/>
          </a:p>
        </p:txBody>
      </p:sp>
      <p:sp>
        <p:nvSpPr>
          <p:cNvPr id="9" name="Rectangle 8"/>
          <p:cNvSpPr/>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GB" dirty="0" smtClean="0"/>
              <a:t>Collective Worship</a:t>
            </a:r>
            <a:endParaRPr lang="en-GB" dirty="0"/>
          </a:p>
        </p:txBody>
      </p:sp>
      <p:sp>
        <p:nvSpPr>
          <p:cNvPr id="3" name="Subtitle 2"/>
          <p:cNvSpPr>
            <a:spLocks noGrp="1"/>
          </p:cNvSpPr>
          <p:nvPr>
            <p:ph type="subTitle" idx="1"/>
          </p:nvPr>
        </p:nvSpPr>
        <p:spPr/>
        <p:txBody>
          <a:bodyPr/>
          <a:lstStyle/>
          <a:p>
            <a:r>
              <a:rPr lang="en-GB" dirty="0" smtClean="0"/>
              <a:t> </a:t>
            </a:r>
            <a:r>
              <a:rPr lang="en-GB" dirty="0" smtClean="0"/>
              <a:t>Our values and culture</a:t>
            </a:r>
            <a:endParaRPr lang="en-GB" dirty="0"/>
          </a:p>
        </p:txBody>
      </p:sp>
      <p:sp>
        <p:nvSpPr>
          <p:cNvPr id="4" name="TextBox 3"/>
          <p:cNvSpPr txBox="1"/>
          <p:nvPr/>
        </p:nvSpPr>
        <p:spPr>
          <a:xfrm>
            <a:off x="1854926" y="3566160"/>
            <a:ext cx="8595360" cy="369332"/>
          </a:xfrm>
          <a:prstGeom prst="rect">
            <a:avLst/>
          </a:prstGeom>
          <a:noFill/>
        </p:spPr>
        <p:txBody>
          <a:bodyPr wrap="square" rtlCol="0">
            <a:spAutoFit/>
          </a:bodyPr>
          <a:lstStyle/>
          <a:p>
            <a:pPr algn="ctr"/>
            <a:r>
              <a:rPr lang="en-GB" dirty="0" smtClean="0">
                <a:solidFill>
                  <a:schemeClr val="bg1"/>
                </a:solidFill>
              </a:rPr>
              <a:t>January 2024 </a:t>
            </a:r>
            <a:endParaRPr lang="en-GB" dirty="0">
              <a:solidFill>
                <a:schemeClr val="bg1"/>
              </a:solidFill>
            </a:endParaRPr>
          </a:p>
        </p:txBody>
      </p:sp>
    </p:spTree>
    <p:extLst>
      <p:ext uri="{BB962C8B-B14F-4D97-AF65-F5344CB8AC3E}">
        <p14:creationId xmlns:p14="http://schemas.microsoft.com/office/powerpoint/2010/main" val="75100942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581194" y="545580"/>
            <a:ext cx="10993549" cy="1792672"/>
          </a:xfrm>
        </p:spPr>
        <p:txBody>
          <a:bodyPr anchor="t">
            <a:normAutofit/>
          </a:bodyPr>
          <a:lstStyle/>
          <a:p>
            <a:r>
              <a:rPr lang="en-GB" dirty="0" smtClean="0">
                <a:solidFill>
                  <a:schemeClr val="bg2">
                    <a:lumMod val="50000"/>
                  </a:schemeClr>
                </a:solidFill>
              </a:rPr>
              <a:t>We light </a:t>
            </a:r>
            <a:r>
              <a:rPr lang="en-GB" dirty="0">
                <a:solidFill>
                  <a:schemeClr val="bg2">
                    <a:lumMod val="50000"/>
                  </a:schemeClr>
                </a:solidFill>
              </a:rPr>
              <a:t>our candle on </a:t>
            </a:r>
            <a:r>
              <a:rPr lang="en-GB" dirty="0" smtClean="0">
                <a:solidFill>
                  <a:schemeClr val="bg2">
                    <a:lumMod val="50000"/>
                  </a:schemeClr>
                </a:solidFill>
              </a:rPr>
              <a:t>our sacred </a:t>
            </a:r>
            <a:r>
              <a:rPr lang="en-GB" dirty="0" err="1" smtClean="0">
                <a:solidFill>
                  <a:schemeClr val="bg2">
                    <a:lumMod val="50000"/>
                  </a:schemeClr>
                </a:solidFill>
              </a:rPr>
              <a:t>sPACE</a:t>
            </a:r>
            <a:r>
              <a:rPr lang="en-GB" dirty="0" smtClean="0">
                <a:solidFill>
                  <a:schemeClr val="bg2">
                    <a:lumMod val="50000"/>
                  </a:schemeClr>
                </a:solidFill>
              </a:rPr>
              <a:t> TO SHOW US THAT JESUS IS THE LIGHT OF THE WORLD AND HE IS ALWAYS WITH US.</a:t>
            </a:r>
            <a:endParaRPr lang="en-GB" dirty="0">
              <a:solidFill>
                <a:schemeClr val="bg2">
                  <a:lumMod val="50000"/>
                </a:schemeClr>
              </a:solidFill>
            </a:endParaRPr>
          </a:p>
        </p:txBody>
      </p:sp>
      <p:sp>
        <p:nvSpPr>
          <p:cNvPr id="5" name="Subtitle 4"/>
          <p:cNvSpPr>
            <a:spLocks noGrp="1"/>
          </p:cNvSpPr>
          <p:nvPr>
            <p:ph type="subTitle" idx="1"/>
          </p:nvPr>
        </p:nvSpPr>
        <p:spPr>
          <a:xfrm>
            <a:off x="581194" y="3229735"/>
            <a:ext cx="3843031" cy="590321"/>
          </a:xfrm>
        </p:spPr>
        <p:txBody>
          <a:bodyPr>
            <a:normAutofit/>
          </a:bodyPr>
          <a:lstStyle/>
          <a:p>
            <a:r>
              <a:rPr lang="en-GB" sz="2000" dirty="0" smtClean="0">
                <a:solidFill>
                  <a:schemeClr val="bg1"/>
                </a:solidFill>
              </a:rPr>
              <a:t>Amen</a:t>
            </a:r>
            <a:endParaRPr lang="en-GB" sz="2000" dirty="0">
              <a:solidFill>
                <a:schemeClr val="bg1"/>
              </a:solidFill>
            </a:endParaRPr>
          </a:p>
        </p:txBody>
      </p:sp>
      <p:pic>
        <p:nvPicPr>
          <p:cNvPr id="6" name="Picture 5"/>
          <p:cNvPicPr>
            <a:picLocks noChangeAspect="1"/>
          </p:cNvPicPr>
          <p:nvPr/>
        </p:nvPicPr>
        <p:blipFill>
          <a:blip r:embed="rId2"/>
          <a:stretch>
            <a:fillRect/>
          </a:stretch>
        </p:blipFill>
        <p:spPr>
          <a:xfrm>
            <a:off x="4424225" y="3085766"/>
            <a:ext cx="2709864" cy="3209653"/>
          </a:xfrm>
          <a:prstGeom prst="rect">
            <a:avLst/>
          </a:prstGeom>
        </p:spPr>
      </p:pic>
    </p:spTree>
    <p:extLst>
      <p:ext uri="{BB962C8B-B14F-4D97-AF65-F5344CB8AC3E}">
        <p14:creationId xmlns:p14="http://schemas.microsoft.com/office/powerpoint/2010/main" val="382465774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331732" y="1984123"/>
            <a:ext cx="11528535" cy="2889754"/>
          </a:xfrm>
          <a:prstGeom prst="rect">
            <a:avLst/>
          </a:prstGeom>
        </p:spPr>
      </p:pic>
    </p:spTree>
    <p:extLst>
      <p:ext uri="{BB962C8B-B14F-4D97-AF65-F5344CB8AC3E}">
        <p14:creationId xmlns:p14="http://schemas.microsoft.com/office/powerpoint/2010/main" val="137963617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727075"/>
            <a:ext cx="11029950" cy="912813"/>
          </a:xfrm>
        </p:spPr>
        <p:txBody>
          <a:bodyPr anchor="t">
            <a:normAutofit/>
          </a:bodyPr>
          <a:lstStyle/>
          <a:p>
            <a:pPr algn="ctr"/>
            <a:r>
              <a:rPr lang="en-GB" sz="3600" b="1" dirty="0" smtClean="0"/>
              <a:t>What does it say in the bible?</a:t>
            </a:r>
            <a:endParaRPr lang="en-GB" sz="3600" dirty="0"/>
          </a:p>
        </p:txBody>
      </p:sp>
      <p:pic>
        <p:nvPicPr>
          <p:cNvPr id="5" name="Picture 4"/>
          <p:cNvPicPr>
            <a:picLocks noChangeAspect="1"/>
          </p:cNvPicPr>
          <p:nvPr/>
        </p:nvPicPr>
        <p:blipFill>
          <a:blip r:embed="rId3"/>
          <a:stretch>
            <a:fillRect/>
          </a:stretch>
        </p:blipFill>
        <p:spPr>
          <a:xfrm>
            <a:off x="0" y="-1"/>
            <a:ext cx="12192000" cy="6858001"/>
          </a:xfrm>
          <a:prstGeom prst="rect">
            <a:avLst/>
          </a:prstGeom>
        </p:spPr>
      </p:pic>
    </p:spTree>
    <p:extLst>
      <p:ext uri="{BB962C8B-B14F-4D97-AF65-F5344CB8AC3E}">
        <p14:creationId xmlns:p14="http://schemas.microsoft.com/office/powerpoint/2010/main" val="230860838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0" y="0"/>
            <a:ext cx="12520577" cy="7042826"/>
          </a:xfrm>
          <a:prstGeom prst="rect">
            <a:avLst/>
          </a:prstGeom>
        </p:spPr>
      </p:pic>
    </p:spTree>
    <p:extLst>
      <p:ext uri="{BB962C8B-B14F-4D97-AF65-F5344CB8AC3E}">
        <p14:creationId xmlns:p14="http://schemas.microsoft.com/office/powerpoint/2010/main" val="272393718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stretch>
            <a:fillRect/>
          </a:stretch>
        </p:blipFill>
        <p:spPr>
          <a:xfrm>
            <a:off x="1726041" y="645638"/>
            <a:ext cx="8272989" cy="6212362"/>
          </a:xfrm>
          <a:prstGeom prst="rect">
            <a:avLst/>
          </a:prstGeom>
        </p:spPr>
      </p:pic>
    </p:spTree>
    <p:extLst>
      <p:ext uri="{BB962C8B-B14F-4D97-AF65-F5344CB8AC3E}">
        <p14:creationId xmlns:p14="http://schemas.microsoft.com/office/powerpoint/2010/main" val="423445463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4381073" y="-1757149"/>
            <a:ext cx="13011150" cy="7315200"/>
          </a:xfrm>
          <a:prstGeom prst="rect">
            <a:avLst/>
          </a:prstGeom>
        </p:spPr>
      </p:pic>
      <p:pic>
        <p:nvPicPr>
          <p:cNvPr id="2" name="Picture 1"/>
          <p:cNvPicPr>
            <a:picLocks noChangeAspect="1"/>
          </p:cNvPicPr>
          <p:nvPr/>
        </p:nvPicPr>
        <p:blipFill>
          <a:blip r:embed="rId3"/>
          <a:stretch>
            <a:fillRect/>
          </a:stretch>
        </p:blipFill>
        <p:spPr>
          <a:xfrm>
            <a:off x="4449028" y="2606721"/>
            <a:ext cx="8016664" cy="4507173"/>
          </a:xfrm>
          <a:prstGeom prst="rect">
            <a:avLst/>
          </a:prstGeom>
        </p:spPr>
      </p:pic>
    </p:spTree>
    <p:extLst>
      <p:ext uri="{BB962C8B-B14F-4D97-AF65-F5344CB8AC3E}">
        <p14:creationId xmlns:p14="http://schemas.microsoft.com/office/powerpoint/2010/main" val="32092417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57334" y="614149"/>
            <a:ext cx="6611771" cy="6611771"/>
          </a:xfrm>
          <a:prstGeom prst="rect">
            <a:avLst/>
          </a:prstGeom>
        </p:spPr>
      </p:pic>
    </p:spTree>
    <p:extLst>
      <p:ext uri="{BB962C8B-B14F-4D97-AF65-F5344CB8AC3E}">
        <p14:creationId xmlns:p14="http://schemas.microsoft.com/office/powerpoint/2010/main" val="14099775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70104"/>
            <a:ext cx="12192000" cy="6717792"/>
          </a:xfrm>
          <a:prstGeom prst="rect">
            <a:avLst/>
          </a:prstGeom>
        </p:spPr>
      </p:pic>
    </p:spTree>
    <p:extLst>
      <p:ext uri="{BB962C8B-B14F-4D97-AF65-F5344CB8AC3E}">
        <p14:creationId xmlns:p14="http://schemas.microsoft.com/office/powerpoint/2010/main" val="17369047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pPr algn="ctr"/>
            <a:r>
              <a:rPr lang="en-GB" dirty="0" smtClean="0">
                <a:solidFill>
                  <a:schemeClr val="bg1"/>
                </a:solidFill>
              </a:rPr>
              <a:t>While we might blow out the candle at the end of each worship</a:t>
            </a:r>
            <a:endParaRPr lang="en-GB" dirty="0">
              <a:solidFill>
                <a:schemeClr val="bg1"/>
              </a:solidFill>
            </a:endParaRPr>
          </a:p>
        </p:txBody>
      </p:sp>
      <p:pic>
        <p:nvPicPr>
          <p:cNvPr id="7" name="Content Placeholder 6"/>
          <p:cNvPicPr>
            <a:picLocks noGrp="1" noChangeAspect="1"/>
          </p:cNvPicPr>
          <p:nvPr>
            <p:ph idx="1"/>
          </p:nvPr>
        </p:nvPicPr>
        <p:blipFill>
          <a:blip r:embed="rId2"/>
          <a:stretch>
            <a:fillRect/>
          </a:stretch>
        </p:blipFill>
        <p:spPr>
          <a:xfrm>
            <a:off x="581192" y="676447"/>
            <a:ext cx="3455894" cy="4101928"/>
          </a:xfrm>
          <a:prstGeom prst="rect">
            <a:avLst/>
          </a:prstGeom>
        </p:spPr>
      </p:pic>
      <p:sp>
        <p:nvSpPr>
          <p:cNvPr id="6" name="Text Placeholder 5"/>
          <p:cNvSpPr>
            <a:spLocks noGrp="1"/>
          </p:cNvSpPr>
          <p:nvPr>
            <p:ph type="body" sz="half" idx="2"/>
          </p:nvPr>
        </p:nvSpPr>
        <p:spPr/>
        <p:txBody>
          <a:bodyPr>
            <a:normAutofit/>
          </a:bodyPr>
          <a:lstStyle/>
          <a:p>
            <a:pPr algn="ctr"/>
            <a:r>
              <a:rPr lang="en-GB" sz="2800" dirty="0" smtClean="0"/>
              <a:t>The light of Jesus stays with us always.</a:t>
            </a:r>
            <a:endParaRPr lang="en-GB" sz="2800" dirty="0"/>
          </a:p>
        </p:txBody>
      </p:sp>
      <p:sp>
        <p:nvSpPr>
          <p:cNvPr id="2" name="Rectangle 1"/>
          <p:cNvSpPr/>
          <p:nvPr/>
        </p:nvSpPr>
        <p:spPr>
          <a:xfrm>
            <a:off x="4287271" y="619130"/>
            <a:ext cx="7463741" cy="4093428"/>
          </a:xfrm>
          <a:prstGeom prst="rect">
            <a:avLst/>
          </a:prstGeom>
        </p:spPr>
        <p:txBody>
          <a:bodyPr wrap="square">
            <a:spAutoFit/>
          </a:bodyPr>
          <a:lstStyle/>
          <a:p>
            <a:pPr algn="ctr"/>
            <a:r>
              <a:rPr lang="en-GB" sz="2000" dirty="0" smtClean="0"/>
              <a:t>Let us pray</a:t>
            </a:r>
          </a:p>
          <a:p>
            <a:r>
              <a:rPr lang="en-GB" sz="2000" dirty="0" smtClean="0"/>
              <a:t>Jesus</a:t>
            </a:r>
            <a:r>
              <a:rPr lang="en-GB" sz="2000" dirty="0"/>
              <a:t>, </a:t>
            </a:r>
            <a:r>
              <a:rPr lang="en-GB" sz="2000" dirty="0" smtClean="0"/>
              <a:t>Help us to make the right choices so that we can have a happy and successful future. </a:t>
            </a:r>
          </a:p>
          <a:p>
            <a:r>
              <a:rPr lang="en-GB" sz="2000" dirty="0" smtClean="0"/>
              <a:t>Help us to follow the school’s values and treat others with kindness and respect. </a:t>
            </a:r>
          </a:p>
          <a:p>
            <a:r>
              <a:rPr lang="en-GB" sz="2000" dirty="0" smtClean="0"/>
              <a:t>Help us to know that when things go wrong, there are others who can help us. We can learn from our mistakes and make better choices in the future. </a:t>
            </a:r>
          </a:p>
          <a:p>
            <a:r>
              <a:rPr lang="en-GB" sz="2000" dirty="0" smtClean="0"/>
              <a:t>We thank you for all of the adults in our lives who keep us safe and help us when we need it. Help us to accept their help and to learn from the experience. </a:t>
            </a:r>
          </a:p>
          <a:p>
            <a:r>
              <a:rPr lang="en-GB" sz="2000" dirty="0" smtClean="0"/>
              <a:t>In your name </a:t>
            </a:r>
          </a:p>
          <a:p>
            <a:r>
              <a:rPr lang="en-GB" sz="2000" smtClean="0"/>
              <a:t>AMEN</a:t>
            </a:r>
            <a:endParaRPr lang="en-GB" sz="2000" dirty="0"/>
          </a:p>
        </p:txBody>
      </p:sp>
    </p:spTree>
    <p:extLst>
      <p:ext uri="{BB962C8B-B14F-4D97-AF65-F5344CB8AC3E}">
        <p14:creationId xmlns:p14="http://schemas.microsoft.com/office/powerpoint/2010/main" val="4650794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581191" y="535578"/>
            <a:ext cx="10993549" cy="2442754"/>
          </a:xfrm>
        </p:spPr>
        <p:txBody>
          <a:bodyPr>
            <a:normAutofit fontScale="90000"/>
          </a:bodyPr>
          <a:lstStyle/>
          <a:p>
            <a:pPr algn="ctr"/>
            <a:r>
              <a:rPr lang="en-GB" dirty="0"/>
              <a:t>May the grace of our Lord Jesus Christ, and the love of God, and the fellowship of the Holy Spirit be with us all, now and evermore. </a:t>
            </a:r>
            <a:r>
              <a:rPr lang="en-GB" dirty="0" smtClean="0"/>
              <a:t/>
            </a:r>
            <a:br>
              <a:rPr lang="en-GB" dirty="0" smtClean="0"/>
            </a:br>
            <a:r>
              <a:rPr lang="en-GB" dirty="0" smtClean="0"/>
              <a:t>Amen.</a:t>
            </a:r>
            <a:r>
              <a:rPr lang="en-GB" dirty="0"/>
              <a:t/>
            </a:r>
            <a:br>
              <a:rPr lang="en-GB" dirty="0"/>
            </a:br>
            <a:endParaRPr lang="en-GB" dirty="0"/>
          </a:p>
        </p:txBody>
      </p:sp>
      <p:pic>
        <p:nvPicPr>
          <p:cNvPr id="6" name="Picture 5"/>
          <p:cNvPicPr>
            <a:picLocks noChangeAspect="1"/>
          </p:cNvPicPr>
          <p:nvPr/>
        </p:nvPicPr>
        <p:blipFill>
          <a:blip r:embed="rId2"/>
          <a:stretch>
            <a:fillRect/>
          </a:stretch>
        </p:blipFill>
        <p:spPr>
          <a:xfrm>
            <a:off x="4546627" y="3141914"/>
            <a:ext cx="2706859" cy="3212870"/>
          </a:xfrm>
          <a:prstGeom prst="rect">
            <a:avLst/>
          </a:prstGeom>
        </p:spPr>
      </p:pic>
    </p:spTree>
    <p:extLst>
      <p:ext uri="{BB962C8B-B14F-4D97-AF65-F5344CB8AC3E}">
        <p14:creationId xmlns:p14="http://schemas.microsoft.com/office/powerpoint/2010/main" val="2435509902"/>
      </p:ext>
    </p:extLst>
  </p:cSld>
  <p:clrMapOvr>
    <a:masterClrMapping/>
  </p:clrMapOvr>
  <p:timing>
    <p:tnLst>
      <p:par>
        <p:cTn id="1" dur="indefinite" restart="never" nodeType="tmRoot"/>
      </p:par>
    </p:tnLst>
  </p:timing>
</p:sld>
</file>

<file path=ppt/theme/theme1.xml><?xml version="1.0" encoding="utf-8"?>
<a:theme xmlns:a="http://schemas.openxmlformats.org/drawingml/2006/main" name="Dividend">
  <a:themeElements>
    <a:clrScheme name="Dividend">
      <a:dk1>
        <a:sysClr val="windowText" lastClr="000000"/>
      </a:dk1>
      <a:lt1>
        <a:sysClr val="window" lastClr="FFFFFF"/>
      </a:lt1>
      <a:dk2>
        <a:srgbClr val="3D3D3D"/>
      </a:dk2>
      <a:lt2>
        <a:srgbClr val="EBEBEB"/>
      </a:lt2>
      <a:accent1>
        <a:srgbClr val="4D1434"/>
      </a:accent1>
      <a:accent2>
        <a:srgbClr val="903163"/>
      </a:accent2>
      <a:accent3>
        <a:srgbClr val="B2324B"/>
      </a:accent3>
      <a:accent4>
        <a:srgbClr val="969FA7"/>
      </a:accent4>
      <a:accent5>
        <a:srgbClr val="66B1CE"/>
      </a:accent5>
      <a:accent6>
        <a:srgbClr val="40619D"/>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C21699FF-00E4-43C8-BBCC-D7E5536C371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TM03457464[[fn=Dividend]]</Template>
  <TotalTime>141176</TotalTime>
  <Words>235</Words>
  <Application>Microsoft Office PowerPoint</Application>
  <PresentationFormat>Widescreen</PresentationFormat>
  <Paragraphs>22</Paragraphs>
  <Slides>11</Slides>
  <Notes>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Calibri</vt:lpstr>
      <vt:lpstr>Gill Sans MT</vt:lpstr>
      <vt:lpstr>Wingdings 2</vt:lpstr>
      <vt:lpstr>Dividend</vt:lpstr>
      <vt:lpstr>Collective Worship</vt:lpstr>
      <vt:lpstr>We light our candle on our sacred sPACE TO SHOW US THAT JESUS IS THE LIGHT OF THE WORLD AND HE IS ALWAYS WITH US.</vt:lpstr>
      <vt:lpstr>PowerPoint Presentation</vt:lpstr>
      <vt:lpstr>What does it say in the bible?</vt:lpstr>
      <vt:lpstr>PowerPoint Presentation</vt:lpstr>
      <vt:lpstr>PowerPoint Presentation</vt:lpstr>
      <vt:lpstr>PowerPoint Presentation</vt:lpstr>
      <vt:lpstr>PowerPoint Presentation</vt:lpstr>
      <vt:lpstr>PowerPoint Presentation</vt:lpstr>
      <vt:lpstr>While we might blow out the candle at the end of each worship</vt:lpstr>
      <vt:lpstr>May the grace of our Lord Jesus Christ, and the love of God, and the fellowship of the Holy Spirit be with us all, now and evermore.  Amen.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Collective Worship</dc:title>
  <dc:creator>LRatcliffe</dc:creator>
  <cp:lastModifiedBy>LRatcliffe</cp:lastModifiedBy>
  <cp:revision>82</cp:revision>
  <cp:lastPrinted>2023-12-11T08:16:57Z</cp:lastPrinted>
  <dcterms:created xsi:type="dcterms:W3CDTF">2022-08-16T09:39:38Z</dcterms:created>
  <dcterms:modified xsi:type="dcterms:W3CDTF">2024-01-14T12:33:24Z</dcterms:modified>
</cp:coreProperties>
</file>