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0"/>
  </p:notesMasterIdLst>
  <p:handoutMasterIdLst>
    <p:handoutMasterId r:id="rId11"/>
  </p:handoutMasterIdLst>
  <p:sldIdLst>
    <p:sldId id="256" r:id="rId2"/>
    <p:sldId id="261" r:id="rId3"/>
    <p:sldId id="284" r:id="rId4"/>
    <p:sldId id="283" r:id="rId5"/>
    <p:sldId id="264" r:id="rId6"/>
    <p:sldId id="280" r:id="rId7"/>
    <p:sldId id="282" r:id="rId8"/>
    <p:sldId id="262" r:id="rId9"/>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66606" autoAdjust="0"/>
  </p:normalViewPr>
  <p:slideViewPr>
    <p:cSldViewPr snapToGrid="0">
      <p:cViewPr varScale="1">
        <p:scale>
          <a:sx n="49" d="100"/>
          <a:sy n="49" d="100"/>
        </p:scale>
        <p:origin x="1536"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135"/>
          </a:xfrm>
          <a:prstGeom prst="rect">
            <a:avLst/>
          </a:prstGeom>
        </p:spPr>
        <p:txBody>
          <a:bodyPr vert="horz" lIns="91440" tIns="45720" rIns="91440" bIns="45720" rtlCol="0"/>
          <a:lstStyle>
            <a:lvl1pPr algn="r">
              <a:defRPr sz="1200"/>
            </a:lvl1pPr>
          </a:lstStyle>
          <a:p>
            <a:fld id="{F6A40AB4-69BC-436E-8633-EBC609FC87AC}" type="datetimeFigureOut">
              <a:rPr lang="en-GB" smtClean="0"/>
              <a:t>19/01/2024</a:t>
            </a:fld>
            <a:endParaRPr lang="en-GB"/>
          </a:p>
        </p:txBody>
      </p:sp>
      <p:sp>
        <p:nvSpPr>
          <p:cNvPr id="4" name="Footer Placeholder 3"/>
          <p:cNvSpPr>
            <a:spLocks noGrp="1"/>
          </p:cNvSpPr>
          <p:nvPr>
            <p:ph type="ftr" sz="quarter" idx="2"/>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30091"/>
            <a:ext cx="2945659" cy="498134"/>
          </a:xfrm>
          <a:prstGeom prst="rect">
            <a:avLst/>
          </a:prstGeom>
        </p:spPr>
        <p:txBody>
          <a:bodyPr vert="horz" lIns="91440" tIns="45720" rIns="91440" bIns="45720" rtlCol="0" anchor="b"/>
          <a:lstStyle>
            <a:lvl1pPr algn="r">
              <a:defRPr sz="1200"/>
            </a:lvl1pPr>
          </a:lstStyle>
          <a:p>
            <a:fld id="{0BE89174-F503-41EE-AFCB-FE6BFBAF7907}" type="slidenum">
              <a:rPr lang="en-GB" smtClean="0"/>
              <a:t>‹#›</a:t>
            </a:fld>
            <a:endParaRPr lang="en-GB"/>
          </a:p>
        </p:txBody>
      </p:sp>
    </p:spTree>
    <p:extLst>
      <p:ext uri="{BB962C8B-B14F-4D97-AF65-F5344CB8AC3E}">
        <p14:creationId xmlns:p14="http://schemas.microsoft.com/office/powerpoint/2010/main" val="16815780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8475"/>
          </a:xfrm>
          <a:prstGeom prst="rect">
            <a:avLst/>
          </a:prstGeom>
        </p:spPr>
        <p:txBody>
          <a:bodyPr vert="horz" lIns="91440" tIns="45720" rIns="91440" bIns="45720" rtlCol="0"/>
          <a:lstStyle>
            <a:lvl1pPr algn="r">
              <a:defRPr sz="1200"/>
            </a:lvl1pPr>
          </a:lstStyle>
          <a:p>
            <a:fld id="{9B6B9796-7168-4671-AE78-79566C00F896}" type="datetimeFigureOut">
              <a:rPr lang="en-GB" smtClean="0"/>
              <a:t>19/01/2024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8375"/>
            <a:ext cx="5438775" cy="390842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8475"/>
          </a:xfrm>
          <a:prstGeom prst="rect">
            <a:avLst/>
          </a:prstGeom>
        </p:spPr>
        <p:txBody>
          <a:bodyPr vert="horz" lIns="91440" tIns="45720" rIns="91440" bIns="45720" rtlCol="0" anchor="b"/>
          <a:lstStyle>
            <a:lvl1pPr algn="r">
              <a:defRPr sz="1200"/>
            </a:lvl1pPr>
          </a:lstStyle>
          <a:p>
            <a:fld id="{3E09FAD1-C3C3-4939-9FFC-FFA87E1CF5AD}" type="slidenum">
              <a:rPr lang="en-GB" smtClean="0"/>
              <a:t>‹#›</a:t>
            </a:fld>
            <a:endParaRPr lang="en-GB"/>
          </a:p>
        </p:txBody>
      </p:sp>
    </p:spTree>
    <p:extLst>
      <p:ext uri="{BB962C8B-B14F-4D97-AF65-F5344CB8AC3E}">
        <p14:creationId xmlns:p14="http://schemas.microsoft.com/office/powerpoint/2010/main" val="1722686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E09FAD1-C3C3-4939-9FFC-FFA87E1CF5AD}" type="slidenum">
              <a:rPr lang="en-GB" smtClean="0"/>
              <a:t>3</a:t>
            </a:fld>
            <a:endParaRPr lang="en-GB"/>
          </a:p>
        </p:txBody>
      </p:sp>
    </p:spTree>
    <p:extLst>
      <p:ext uri="{BB962C8B-B14F-4D97-AF65-F5344CB8AC3E}">
        <p14:creationId xmlns:p14="http://schemas.microsoft.com/office/powerpoint/2010/main" val="19887862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story of the baby in the bulrushes is a story of courage. Egypt had just had a new Pharaoh or King. The Pharaoh was really scared of the Israelites and so he tried to do all he could to stop them from growing in number - he turned them all into slaves to build his cities and he treated them really badly. However the Israelites continued to increase in number, so the Pharaoh did the only thing he could think of, he ordered that all baby boys should be killed as soon as they are born.          So when Moses was born his mother hid him away for as long as she could. She hid him for 3 months and then she does something very brave. She weaves a basket and puts Moses in the basket and puts him in the river Nile. Moses' mother had no way of knowing what would happen to him but she knew that it was the only way that he might survive. The baby's sister went with her mother to hide baby Moses.          When Miriam's mother left Moses in the basket, Miriam stayed with her brother because she wanted to keep him safe and see what would happen to him. When Miriam saw that the princess had found her brother, and her brother was safe she could have gone home, but she wasn't ready to let him go just yet. Miriam then went and spoke to the Princess and asked if she would like Miriam to find someone to take care of the baby. Miriam's quick thinking meant that Moses was brought up by his own mother and was taught about God until he was old enough to go and live in the palace.          Even the princess showed bravery. She knew the baby was an Israelite boy who should have died, but she took him in anyway.          Bravery is really important in life it's what makes us able to face new things and things that we can't control. God gives us bravery in all that we do if we ask for it in prayer. </a:t>
            </a:r>
            <a:endParaRPr lang="en-GB" dirty="0"/>
          </a:p>
        </p:txBody>
      </p:sp>
      <p:sp>
        <p:nvSpPr>
          <p:cNvPr id="4" name="Slide Number Placeholder 3"/>
          <p:cNvSpPr>
            <a:spLocks noGrp="1"/>
          </p:cNvSpPr>
          <p:nvPr>
            <p:ph type="sldNum" sz="quarter" idx="10"/>
          </p:nvPr>
        </p:nvSpPr>
        <p:spPr/>
        <p:txBody>
          <a:bodyPr/>
          <a:lstStyle/>
          <a:p>
            <a:fld id="{3E09FAD1-C3C3-4939-9FFC-FFA87E1CF5AD}" type="slidenum">
              <a:rPr lang="en-GB" smtClean="0"/>
              <a:t>5</a:t>
            </a:fld>
            <a:endParaRPr lang="en-GB"/>
          </a:p>
        </p:txBody>
      </p:sp>
    </p:spTree>
    <p:extLst>
      <p:ext uri="{BB962C8B-B14F-4D97-AF65-F5344CB8AC3E}">
        <p14:creationId xmlns:p14="http://schemas.microsoft.com/office/powerpoint/2010/main" val="24909745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E09FAD1-C3C3-4939-9FFC-FFA87E1CF5AD}" type="slidenum">
              <a:rPr lang="en-GB" smtClean="0"/>
              <a:t>6</a:t>
            </a:fld>
            <a:endParaRPr lang="en-GB"/>
          </a:p>
        </p:txBody>
      </p:sp>
    </p:spTree>
    <p:extLst>
      <p:ext uri="{BB962C8B-B14F-4D97-AF65-F5344CB8AC3E}">
        <p14:creationId xmlns:p14="http://schemas.microsoft.com/office/powerpoint/2010/main" val="29573491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1/19/2024</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1/19/2024</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1/19/2024</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1/19/2024</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1/19/2024</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smtClean="0"/>
              <a:t>Collective Worship</a:t>
            </a:r>
            <a:endParaRPr lang="en-GB" dirty="0"/>
          </a:p>
        </p:txBody>
      </p:sp>
      <p:sp>
        <p:nvSpPr>
          <p:cNvPr id="3" name="Subtitle 2"/>
          <p:cNvSpPr>
            <a:spLocks noGrp="1"/>
          </p:cNvSpPr>
          <p:nvPr>
            <p:ph type="subTitle" idx="1"/>
          </p:nvPr>
        </p:nvSpPr>
        <p:spPr/>
        <p:txBody>
          <a:bodyPr/>
          <a:lstStyle/>
          <a:p>
            <a:r>
              <a:rPr lang="en-GB" dirty="0" smtClean="0"/>
              <a:t> </a:t>
            </a:r>
            <a:r>
              <a:rPr lang="en-GB" dirty="0" smtClean="0"/>
              <a:t>introducing Moses</a:t>
            </a:r>
            <a:endParaRPr lang="en-GB" dirty="0"/>
          </a:p>
        </p:txBody>
      </p:sp>
      <p:sp>
        <p:nvSpPr>
          <p:cNvPr id="4" name="TextBox 3"/>
          <p:cNvSpPr txBox="1"/>
          <p:nvPr/>
        </p:nvSpPr>
        <p:spPr>
          <a:xfrm>
            <a:off x="1854926" y="3566160"/>
            <a:ext cx="8595360" cy="369332"/>
          </a:xfrm>
          <a:prstGeom prst="rect">
            <a:avLst/>
          </a:prstGeom>
          <a:noFill/>
        </p:spPr>
        <p:txBody>
          <a:bodyPr wrap="square" rtlCol="0">
            <a:spAutoFit/>
          </a:bodyPr>
          <a:lstStyle/>
          <a:p>
            <a:pPr algn="ctr"/>
            <a:r>
              <a:rPr lang="en-GB" dirty="0" smtClean="0">
                <a:solidFill>
                  <a:schemeClr val="bg1"/>
                </a:solidFill>
              </a:rPr>
              <a:t>January 2024 </a:t>
            </a:r>
            <a:endParaRPr lang="en-GB" dirty="0">
              <a:solidFill>
                <a:schemeClr val="bg1"/>
              </a:solidFill>
            </a:endParaRPr>
          </a:p>
        </p:txBody>
      </p:sp>
    </p:spTree>
    <p:extLst>
      <p:ext uri="{BB962C8B-B14F-4D97-AF65-F5344CB8AC3E}">
        <p14:creationId xmlns:p14="http://schemas.microsoft.com/office/powerpoint/2010/main" val="7510094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81194" y="545580"/>
            <a:ext cx="10993549" cy="1792672"/>
          </a:xfrm>
        </p:spPr>
        <p:txBody>
          <a:bodyPr anchor="t">
            <a:normAutofit/>
          </a:bodyPr>
          <a:lstStyle/>
          <a:p>
            <a:r>
              <a:rPr lang="en-GB" dirty="0" smtClean="0">
                <a:solidFill>
                  <a:schemeClr val="bg2">
                    <a:lumMod val="50000"/>
                  </a:schemeClr>
                </a:solidFill>
              </a:rPr>
              <a:t>We light </a:t>
            </a:r>
            <a:r>
              <a:rPr lang="en-GB" dirty="0">
                <a:solidFill>
                  <a:schemeClr val="bg2">
                    <a:lumMod val="50000"/>
                  </a:schemeClr>
                </a:solidFill>
              </a:rPr>
              <a:t>our candle on </a:t>
            </a:r>
            <a:r>
              <a:rPr lang="en-GB" dirty="0" smtClean="0">
                <a:solidFill>
                  <a:schemeClr val="bg2">
                    <a:lumMod val="50000"/>
                  </a:schemeClr>
                </a:solidFill>
              </a:rPr>
              <a:t>our sacred </a:t>
            </a:r>
            <a:r>
              <a:rPr lang="en-GB" dirty="0" err="1" smtClean="0">
                <a:solidFill>
                  <a:schemeClr val="bg2">
                    <a:lumMod val="50000"/>
                  </a:schemeClr>
                </a:solidFill>
              </a:rPr>
              <a:t>sPACE</a:t>
            </a:r>
            <a:r>
              <a:rPr lang="en-GB" dirty="0" smtClean="0">
                <a:solidFill>
                  <a:schemeClr val="bg2">
                    <a:lumMod val="50000"/>
                  </a:schemeClr>
                </a:solidFill>
              </a:rPr>
              <a:t> TO SHOW US THAT JESUS IS THE LIGHT OF THE WORLD AND HE IS ALWAYS WITH US.</a:t>
            </a:r>
            <a:endParaRPr lang="en-GB" dirty="0">
              <a:solidFill>
                <a:schemeClr val="bg2">
                  <a:lumMod val="50000"/>
                </a:schemeClr>
              </a:solidFill>
            </a:endParaRPr>
          </a:p>
        </p:txBody>
      </p:sp>
      <p:sp>
        <p:nvSpPr>
          <p:cNvPr id="5" name="Subtitle 4"/>
          <p:cNvSpPr>
            <a:spLocks noGrp="1"/>
          </p:cNvSpPr>
          <p:nvPr>
            <p:ph type="subTitle" idx="1"/>
          </p:nvPr>
        </p:nvSpPr>
        <p:spPr>
          <a:xfrm>
            <a:off x="581194" y="3229735"/>
            <a:ext cx="3843031" cy="590321"/>
          </a:xfrm>
        </p:spPr>
        <p:txBody>
          <a:bodyPr>
            <a:normAutofit/>
          </a:bodyPr>
          <a:lstStyle/>
          <a:p>
            <a:r>
              <a:rPr lang="en-GB" sz="2000" dirty="0" smtClean="0">
                <a:solidFill>
                  <a:schemeClr val="bg1"/>
                </a:solidFill>
              </a:rPr>
              <a:t>Amen</a:t>
            </a:r>
            <a:endParaRPr lang="en-GB" sz="2000" dirty="0">
              <a:solidFill>
                <a:schemeClr val="bg1"/>
              </a:solidFill>
            </a:endParaRPr>
          </a:p>
        </p:txBody>
      </p:sp>
      <p:pic>
        <p:nvPicPr>
          <p:cNvPr id="6" name="Picture 5"/>
          <p:cNvPicPr>
            <a:picLocks noChangeAspect="1"/>
          </p:cNvPicPr>
          <p:nvPr/>
        </p:nvPicPr>
        <p:blipFill>
          <a:blip r:embed="rId2"/>
          <a:stretch>
            <a:fillRect/>
          </a:stretch>
        </p:blipFill>
        <p:spPr>
          <a:xfrm>
            <a:off x="4424225" y="3085766"/>
            <a:ext cx="2709864" cy="3209653"/>
          </a:xfrm>
          <a:prstGeom prst="rect">
            <a:avLst/>
          </a:prstGeom>
        </p:spPr>
      </p:pic>
    </p:spTree>
    <p:extLst>
      <p:ext uri="{BB962C8B-B14F-4D97-AF65-F5344CB8AC3E}">
        <p14:creationId xmlns:p14="http://schemas.microsoft.com/office/powerpoint/2010/main" val="38246577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69650" y="436534"/>
            <a:ext cx="6536987" cy="608013"/>
          </a:xfrm>
        </p:spPr>
        <p:txBody>
          <a:bodyPr>
            <a:normAutofit/>
          </a:bodyPr>
          <a:lstStyle/>
          <a:p>
            <a:pPr algn="ctr"/>
            <a:r>
              <a:rPr lang="en-GB" dirty="0" smtClean="0">
                <a:solidFill>
                  <a:schemeClr val="tx1"/>
                </a:solidFill>
              </a:rPr>
              <a:t>Let’s have a recap</a:t>
            </a:r>
            <a:endParaRPr lang="en-GB" dirty="0">
              <a:solidFill>
                <a:schemeClr val="tx1"/>
              </a:solidFill>
            </a:endParaRPr>
          </a:p>
        </p:txBody>
      </p:sp>
      <p:sp>
        <p:nvSpPr>
          <p:cNvPr id="7" name="TextBox 6"/>
          <p:cNvSpPr txBox="1"/>
          <p:nvPr/>
        </p:nvSpPr>
        <p:spPr>
          <a:xfrm>
            <a:off x="175096" y="1141824"/>
            <a:ext cx="8264365" cy="5632311"/>
          </a:xfrm>
          <a:prstGeom prst="rect">
            <a:avLst/>
          </a:prstGeom>
          <a:noFill/>
        </p:spPr>
        <p:txBody>
          <a:bodyPr wrap="square" rtlCol="0">
            <a:spAutoFit/>
          </a:bodyPr>
          <a:lstStyle/>
          <a:p>
            <a:r>
              <a:rPr lang="en-GB" sz="2400" dirty="0" smtClean="0"/>
              <a:t>Our school’s special story is </a:t>
            </a:r>
            <a:r>
              <a:rPr lang="en-GB" sz="2800" dirty="0" smtClean="0"/>
              <a:t>The Good Shepherd </a:t>
            </a:r>
            <a:r>
              <a:rPr lang="en-GB" sz="2400" dirty="0" smtClean="0"/>
              <a:t>and how we follow this story of Jesus to have </a:t>
            </a:r>
            <a:r>
              <a:rPr lang="en-GB" sz="2800" dirty="0" smtClean="0"/>
              <a:t>Safe, Happy, Learning. </a:t>
            </a:r>
          </a:p>
          <a:p>
            <a:r>
              <a:rPr lang="en-GB" sz="2400" dirty="0" smtClean="0"/>
              <a:t>Just like we eat and drink to have healthy bodies, we also have opportunities to be spiritual. Spirituality is like water, it keeps our minds and hearts healthy</a:t>
            </a:r>
            <a:r>
              <a:rPr lang="en-GB" sz="2400" smtClean="0"/>
              <a:t>. </a:t>
            </a:r>
          </a:p>
          <a:p>
            <a:endParaRPr lang="en-GB" sz="2400" dirty="0" smtClean="0"/>
          </a:p>
          <a:p>
            <a:r>
              <a:rPr lang="en-GB" sz="2400" dirty="0" smtClean="0"/>
              <a:t>We are spiritual when we have chance to reflect and think</a:t>
            </a:r>
          </a:p>
          <a:p>
            <a:r>
              <a:rPr lang="en-GB" sz="2800" dirty="0" smtClean="0"/>
              <a:t>Mirror </a:t>
            </a:r>
            <a:r>
              <a:rPr lang="en-GB" sz="2400" dirty="0" smtClean="0"/>
              <a:t>– when we think about ourselves and our feelings</a:t>
            </a:r>
          </a:p>
          <a:p>
            <a:r>
              <a:rPr lang="en-GB" sz="2800" dirty="0" smtClean="0"/>
              <a:t>Windows</a:t>
            </a:r>
            <a:r>
              <a:rPr lang="en-GB" sz="2400" dirty="0" smtClean="0"/>
              <a:t> – when we learn about others and think about them</a:t>
            </a:r>
          </a:p>
          <a:p>
            <a:r>
              <a:rPr lang="en-GB" sz="2800" dirty="0" smtClean="0"/>
              <a:t>Doors</a:t>
            </a:r>
            <a:r>
              <a:rPr lang="en-GB" sz="2400" dirty="0" smtClean="0"/>
              <a:t> – when we learn something which makes us take action</a:t>
            </a:r>
          </a:p>
          <a:p>
            <a:r>
              <a:rPr lang="en-GB" sz="2800" dirty="0" smtClean="0"/>
              <a:t>Candles</a:t>
            </a:r>
            <a:r>
              <a:rPr lang="en-GB" sz="2400" dirty="0" smtClean="0"/>
              <a:t> – when we pray or think about our relationship with nature, the world or God.</a:t>
            </a:r>
          </a:p>
          <a:p>
            <a:endParaRPr lang="en-GB" sz="2400" dirty="0" smtClean="0"/>
          </a:p>
          <a:p>
            <a:r>
              <a:rPr lang="en-GB" sz="2400" dirty="0" smtClean="0"/>
              <a:t>Can you spot the moments of spirituality each day?</a:t>
            </a:r>
            <a:endParaRPr lang="en-GB" sz="2400" dirty="0"/>
          </a:p>
        </p:txBody>
      </p:sp>
      <p:pic>
        <p:nvPicPr>
          <p:cNvPr id="8" name="Picture 7"/>
          <p:cNvPicPr>
            <a:picLocks noChangeAspect="1"/>
          </p:cNvPicPr>
          <p:nvPr/>
        </p:nvPicPr>
        <p:blipFill>
          <a:blip r:embed="rId3"/>
          <a:stretch>
            <a:fillRect/>
          </a:stretch>
        </p:blipFill>
        <p:spPr>
          <a:xfrm>
            <a:off x="6461263" y="167468"/>
            <a:ext cx="5730737" cy="1146147"/>
          </a:xfrm>
          <a:prstGeom prst="rect">
            <a:avLst/>
          </a:prstGeom>
        </p:spPr>
      </p:pic>
      <p:pic>
        <p:nvPicPr>
          <p:cNvPr id="9" name="Picture 8"/>
          <p:cNvPicPr>
            <a:picLocks noChangeAspect="1"/>
          </p:cNvPicPr>
          <p:nvPr/>
        </p:nvPicPr>
        <p:blipFill>
          <a:blip r:embed="rId4"/>
          <a:stretch>
            <a:fillRect/>
          </a:stretch>
        </p:blipFill>
        <p:spPr>
          <a:xfrm>
            <a:off x="8439461" y="1721701"/>
            <a:ext cx="3155978" cy="4835120"/>
          </a:xfrm>
          <a:prstGeom prst="rect">
            <a:avLst/>
          </a:prstGeom>
        </p:spPr>
      </p:pic>
    </p:spTree>
    <p:extLst>
      <p:ext uri="{BB962C8B-B14F-4D97-AF65-F5344CB8AC3E}">
        <p14:creationId xmlns:p14="http://schemas.microsoft.com/office/powerpoint/2010/main" val="42344546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128028" y="0"/>
            <a:ext cx="5063673" cy="7298988"/>
          </a:xfrm>
          <a:prstGeom prst="rect">
            <a:avLst/>
          </a:prstGeom>
        </p:spPr>
      </p:pic>
      <p:pic>
        <p:nvPicPr>
          <p:cNvPr id="4" name="Picture 3"/>
          <p:cNvPicPr>
            <a:picLocks noChangeAspect="1"/>
          </p:cNvPicPr>
          <p:nvPr/>
        </p:nvPicPr>
        <p:blipFill>
          <a:blip r:embed="rId3"/>
          <a:stretch>
            <a:fillRect/>
          </a:stretch>
        </p:blipFill>
        <p:spPr>
          <a:xfrm>
            <a:off x="10952044" y="4824920"/>
            <a:ext cx="1239956" cy="1810154"/>
          </a:xfrm>
          <a:prstGeom prst="rect">
            <a:avLst/>
          </a:prstGeom>
        </p:spPr>
      </p:pic>
    </p:spTree>
    <p:extLst>
      <p:ext uri="{BB962C8B-B14F-4D97-AF65-F5344CB8AC3E}">
        <p14:creationId xmlns:p14="http://schemas.microsoft.com/office/powerpoint/2010/main" val="13796361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848255" y="0"/>
            <a:ext cx="4609695" cy="700391"/>
          </a:xfrm>
        </p:spPr>
        <p:txBody>
          <a:bodyPr anchor="t">
            <a:normAutofit/>
          </a:bodyPr>
          <a:lstStyle/>
          <a:p>
            <a:pPr algn="ctr"/>
            <a:r>
              <a:rPr lang="en-GB" sz="3600" b="1" dirty="0" smtClean="0">
                <a:solidFill>
                  <a:schemeClr val="tx1"/>
                </a:solidFill>
              </a:rPr>
              <a:t>Moses as a baby</a:t>
            </a:r>
            <a:endParaRPr lang="en-GB" sz="3600" dirty="0">
              <a:solidFill>
                <a:schemeClr val="tx1"/>
              </a:solidFill>
            </a:endParaRPr>
          </a:p>
        </p:txBody>
      </p:sp>
      <p:sp>
        <p:nvSpPr>
          <p:cNvPr id="6" name="TextBox 5"/>
          <p:cNvSpPr txBox="1"/>
          <p:nvPr/>
        </p:nvSpPr>
        <p:spPr>
          <a:xfrm>
            <a:off x="97276" y="700391"/>
            <a:ext cx="7717682" cy="5940088"/>
          </a:xfrm>
          <a:prstGeom prst="rect">
            <a:avLst/>
          </a:prstGeom>
          <a:noFill/>
        </p:spPr>
        <p:txBody>
          <a:bodyPr wrap="square" rtlCol="0">
            <a:spAutoFit/>
          </a:bodyPr>
          <a:lstStyle/>
          <a:p>
            <a:r>
              <a:rPr lang="en-GB" sz="2000" dirty="0">
                <a:latin typeface="Calibri" panose="020F0502020204030204" pitchFamily="34" charset="0"/>
                <a:cs typeface="Calibri" panose="020F0502020204030204" pitchFamily="34" charset="0"/>
              </a:rPr>
              <a:t>1 A man of the house of Levi went and took a daughter of Levi as his wife. 2 The woman conceived, and bore a son. When she saw that he was a fine child, she hid him three months. 3 When she could no longer hide him, she took a papyrus basket for him, and coated it with tar and with pitch. She put the child in it, and laid it in the reeds by the river's bank. 4 His sister stood far off, to see what would be done to him.</a:t>
            </a:r>
          </a:p>
          <a:p>
            <a:r>
              <a:rPr lang="en-GB" sz="2000" dirty="0">
                <a:latin typeface="Calibri" panose="020F0502020204030204" pitchFamily="34" charset="0"/>
                <a:cs typeface="Calibri" panose="020F0502020204030204" pitchFamily="34" charset="0"/>
              </a:rPr>
              <a:t>5 Pharaoh's daughter came down to bathe at the river. Her maidens walked along by the riverside. She saw the basket among the reeds, and sent her handmaid to get it. 6 She opened it, and saw the child, and behold, the baby cried. She had compassion on him, and said, "This is one of the Hebrews' children." 7 Then his sister said to Pharaoh's daughter, "Should I go and call a nurse for you from the Hebrew women, that she may nurse the child for you?" 8 Pharaoh's daughter said to her, "Go." The maiden went and called the child's mother. 9 Pharaoh's daughter said to her, "Take this child away, and nurse him for me, and I will give you your wages." The woman took the child, and nursed it. 10 The child grew, and she brought him to Pharaoh's daughter, and he became her son. She named him Moses, and said, "Because I drew him out of the water</a:t>
            </a:r>
          </a:p>
        </p:txBody>
      </p:sp>
      <p:pic>
        <p:nvPicPr>
          <p:cNvPr id="7" name="Picture 6"/>
          <p:cNvPicPr>
            <a:picLocks noChangeAspect="1"/>
          </p:cNvPicPr>
          <p:nvPr/>
        </p:nvPicPr>
        <p:blipFill>
          <a:blip r:embed="rId3"/>
          <a:stretch>
            <a:fillRect/>
          </a:stretch>
        </p:blipFill>
        <p:spPr>
          <a:xfrm>
            <a:off x="7717682" y="700392"/>
            <a:ext cx="4305300" cy="6000750"/>
          </a:xfrm>
          <a:prstGeom prst="rect">
            <a:avLst/>
          </a:prstGeom>
        </p:spPr>
      </p:pic>
    </p:spTree>
    <p:extLst>
      <p:ext uri="{BB962C8B-B14F-4D97-AF65-F5344CB8AC3E}">
        <p14:creationId xmlns:p14="http://schemas.microsoft.com/office/powerpoint/2010/main" val="23086083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2920" y="466928"/>
            <a:ext cx="7996136" cy="1046440"/>
          </a:xfrm>
          <a:prstGeom prst="rect">
            <a:avLst/>
          </a:prstGeom>
          <a:noFill/>
        </p:spPr>
        <p:txBody>
          <a:bodyPr wrap="square" rtlCol="0">
            <a:spAutoFit/>
          </a:bodyPr>
          <a:lstStyle/>
          <a:p>
            <a:r>
              <a:rPr lang="en-GB" sz="4400" dirty="0" smtClean="0">
                <a:latin typeface="Calibri" panose="020F0502020204030204" pitchFamily="34" charset="0"/>
                <a:cs typeface="Calibri" panose="020F0502020204030204" pitchFamily="34" charset="0"/>
              </a:rPr>
              <a:t>Let’s see the story of Moses</a:t>
            </a:r>
          </a:p>
          <a:p>
            <a:r>
              <a:rPr lang="en-GB" dirty="0"/>
              <a:t>https://www.youtube.com/watch?v=J5kDffRBImc</a:t>
            </a:r>
          </a:p>
        </p:txBody>
      </p:sp>
      <p:pic>
        <p:nvPicPr>
          <p:cNvPr id="5" name="Picture 4"/>
          <p:cNvPicPr>
            <a:picLocks noChangeAspect="1"/>
          </p:cNvPicPr>
          <p:nvPr/>
        </p:nvPicPr>
        <p:blipFill>
          <a:blip r:embed="rId3"/>
          <a:stretch>
            <a:fillRect/>
          </a:stretch>
        </p:blipFill>
        <p:spPr>
          <a:xfrm>
            <a:off x="4941650" y="1209123"/>
            <a:ext cx="6993175" cy="5293366"/>
          </a:xfrm>
          <a:prstGeom prst="rect">
            <a:avLst/>
          </a:prstGeom>
        </p:spPr>
      </p:pic>
    </p:spTree>
    <p:extLst>
      <p:ext uri="{BB962C8B-B14F-4D97-AF65-F5344CB8AC3E}">
        <p14:creationId xmlns:p14="http://schemas.microsoft.com/office/powerpoint/2010/main" val="27239371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ctr"/>
            <a:r>
              <a:rPr lang="en-GB" dirty="0" smtClean="0">
                <a:solidFill>
                  <a:schemeClr val="bg1"/>
                </a:solidFill>
              </a:rPr>
              <a:t>While we might blow out the candle at the end of each worship</a:t>
            </a:r>
            <a:endParaRPr lang="en-GB" dirty="0">
              <a:solidFill>
                <a:schemeClr val="bg1"/>
              </a:solidFill>
            </a:endParaRPr>
          </a:p>
        </p:txBody>
      </p:sp>
      <p:pic>
        <p:nvPicPr>
          <p:cNvPr id="7" name="Content Placeholder 6"/>
          <p:cNvPicPr>
            <a:picLocks noGrp="1" noChangeAspect="1"/>
          </p:cNvPicPr>
          <p:nvPr>
            <p:ph idx="1"/>
          </p:nvPr>
        </p:nvPicPr>
        <p:blipFill>
          <a:blip r:embed="rId2"/>
          <a:stretch>
            <a:fillRect/>
          </a:stretch>
        </p:blipFill>
        <p:spPr>
          <a:xfrm>
            <a:off x="581192" y="676447"/>
            <a:ext cx="3455894" cy="4101928"/>
          </a:xfrm>
          <a:prstGeom prst="rect">
            <a:avLst/>
          </a:prstGeom>
        </p:spPr>
      </p:pic>
      <p:sp>
        <p:nvSpPr>
          <p:cNvPr id="6" name="Text Placeholder 5"/>
          <p:cNvSpPr>
            <a:spLocks noGrp="1"/>
          </p:cNvSpPr>
          <p:nvPr>
            <p:ph type="body" sz="half" idx="2"/>
          </p:nvPr>
        </p:nvSpPr>
        <p:spPr/>
        <p:txBody>
          <a:bodyPr>
            <a:normAutofit/>
          </a:bodyPr>
          <a:lstStyle/>
          <a:p>
            <a:pPr algn="ctr"/>
            <a:r>
              <a:rPr lang="en-GB" sz="2800" dirty="0" smtClean="0"/>
              <a:t>The light of Jesus stays with us always.</a:t>
            </a:r>
            <a:endParaRPr lang="en-GB" sz="2800" dirty="0"/>
          </a:p>
        </p:txBody>
      </p:sp>
      <p:sp>
        <p:nvSpPr>
          <p:cNvPr id="2" name="Rectangle 1"/>
          <p:cNvSpPr/>
          <p:nvPr/>
        </p:nvSpPr>
        <p:spPr>
          <a:xfrm>
            <a:off x="4287271" y="619130"/>
            <a:ext cx="7463741" cy="3970318"/>
          </a:xfrm>
          <a:prstGeom prst="rect">
            <a:avLst/>
          </a:prstGeom>
        </p:spPr>
        <p:txBody>
          <a:bodyPr wrap="square">
            <a:spAutoFit/>
          </a:bodyPr>
          <a:lstStyle/>
          <a:p>
            <a:pPr algn="ctr"/>
            <a:r>
              <a:rPr lang="en-GB" sz="2800" dirty="0" smtClean="0"/>
              <a:t>Let us </a:t>
            </a:r>
            <a:r>
              <a:rPr lang="en-GB" sz="2800" dirty="0" smtClean="0"/>
              <a:t>pray</a:t>
            </a:r>
          </a:p>
          <a:p>
            <a:pPr algn="ctr"/>
            <a:r>
              <a:rPr lang="en-GB" sz="2800" dirty="0" smtClean="0"/>
              <a:t>God give us the courage to make the right decisions, even when things are difficult and I feel as if everything is going wrong. </a:t>
            </a:r>
          </a:p>
          <a:p>
            <a:pPr algn="ctr"/>
            <a:r>
              <a:rPr lang="en-GB" sz="2800" dirty="0" smtClean="0"/>
              <a:t>We know that you will always be with us, especially when we feel sad or confused and things are going wrong. </a:t>
            </a:r>
          </a:p>
          <a:p>
            <a:pPr algn="ctr"/>
            <a:r>
              <a:rPr lang="en-GB" sz="2800" dirty="0" smtClean="0"/>
              <a:t>In Jesus’ name</a:t>
            </a:r>
          </a:p>
          <a:p>
            <a:pPr algn="ctr"/>
            <a:r>
              <a:rPr lang="en-GB" sz="2800" dirty="0" smtClean="0"/>
              <a:t>AMEN</a:t>
            </a:r>
            <a:endParaRPr lang="en-GB" sz="2800" dirty="0" smtClean="0"/>
          </a:p>
        </p:txBody>
      </p:sp>
    </p:spTree>
    <p:extLst>
      <p:ext uri="{BB962C8B-B14F-4D97-AF65-F5344CB8AC3E}">
        <p14:creationId xmlns:p14="http://schemas.microsoft.com/office/powerpoint/2010/main" val="465079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81191" y="535578"/>
            <a:ext cx="10993549" cy="2442754"/>
          </a:xfrm>
        </p:spPr>
        <p:txBody>
          <a:bodyPr>
            <a:normAutofit fontScale="90000"/>
          </a:bodyPr>
          <a:lstStyle/>
          <a:p>
            <a:pPr algn="ctr"/>
            <a:r>
              <a:rPr lang="en-GB" dirty="0"/>
              <a:t>May the grace of our Lord Jesus Christ, and the love of God, and the fellowship of the Holy Spirit be with us all, now and evermore. </a:t>
            </a:r>
            <a:r>
              <a:rPr lang="en-GB" dirty="0" smtClean="0"/>
              <a:t/>
            </a:r>
            <a:br>
              <a:rPr lang="en-GB" dirty="0" smtClean="0"/>
            </a:br>
            <a:r>
              <a:rPr lang="en-GB" dirty="0" smtClean="0"/>
              <a:t>Amen.</a:t>
            </a:r>
            <a:r>
              <a:rPr lang="en-GB" dirty="0"/>
              <a:t/>
            </a:r>
            <a:br>
              <a:rPr lang="en-GB" dirty="0"/>
            </a:br>
            <a:endParaRPr lang="en-GB" dirty="0"/>
          </a:p>
        </p:txBody>
      </p:sp>
      <p:pic>
        <p:nvPicPr>
          <p:cNvPr id="6" name="Picture 5"/>
          <p:cNvPicPr>
            <a:picLocks noChangeAspect="1"/>
          </p:cNvPicPr>
          <p:nvPr/>
        </p:nvPicPr>
        <p:blipFill>
          <a:blip r:embed="rId2"/>
          <a:stretch>
            <a:fillRect/>
          </a:stretch>
        </p:blipFill>
        <p:spPr>
          <a:xfrm>
            <a:off x="4546627" y="3141914"/>
            <a:ext cx="2706859" cy="3212870"/>
          </a:xfrm>
          <a:prstGeom prst="rect">
            <a:avLst/>
          </a:prstGeom>
        </p:spPr>
      </p:pic>
    </p:spTree>
    <p:extLst>
      <p:ext uri="{BB962C8B-B14F-4D97-AF65-F5344CB8AC3E}">
        <p14:creationId xmlns:p14="http://schemas.microsoft.com/office/powerpoint/2010/main" val="2435509902"/>
      </p:ext>
    </p:extLst>
  </p:cSld>
  <p:clrMapOvr>
    <a:masterClrMapping/>
  </p:clrMapOvr>
  <p:timing>
    <p:tnLst>
      <p:par>
        <p:cTn id="1" dur="indefinite" restart="never" nodeType="tmRoot"/>
      </p:par>
    </p:tnLst>
  </p:timing>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TM03457464[[fn=Dividend]]</Template>
  <TotalTime>143991</TotalTime>
  <Words>970</Words>
  <Application>Microsoft Office PowerPoint</Application>
  <PresentationFormat>Widescreen</PresentationFormat>
  <Paragraphs>33</Paragraphs>
  <Slides>8</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Calibri</vt:lpstr>
      <vt:lpstr>Gill Sans MT</vt:lpstr>
      <vt:lpstr>Wingdings 2</vt:lpstr>
      <vt:lpstr>Dividend</vt:lpstr>
      <vt:lpstr>Collective Worship</vt:lpstr>
      <vt:lpstr>We light our candle on our sacred sPACE TO SHOW US THAT JESUS IS THE LIGHT OF THE WORLD AND HE IS ALWAYS WITH US.</vt:lpstr>
      <vt:lpstr>Let’s have a recap</vt:lpstr>
      <vt:lpstr>PowerPoint Presentation</vt:lpstr>
      <vt:lpstr>Moses as a baby</vt:lpstr>
      <vt:lpstr>PowerPoint Presentation</vt:lpstr>
      <vt:lpstr>While we might blow out the candle at the end of each worship</vt:lpstr>
      <vt:lpstr>May the grace of our Lord Jesus Christ, and the love of God, and the fellowship of the Holy Spirit be with us all, now and evermore.  Amen.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Collective Worship</dc:title>
  <dc:creator>LRatcliffe</dc:creator>
  <cp:lastModifiedBy>LRatcliffe</cp:lastModifiedBy>
  <cp:revision>85</cp:revision>
  <cp:lastPrinted>2023-12-11T08:16:57Z</cp:lastPrinted>
  <dcterms:created xsi:type="dcterms:W3CDTF">2022-08-16T09:39:38Z</dcterms:created>
  <dcterms:modified xsi:type="dcterms:W3CDTF">2024-01-21T09:29:21Z</dcterms:modified>
</cp:coreProperties>
</file>