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6" r:id="rId2"/>
    <p:sldId id="261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9" r:id="rId19"/>
    <p:sldId id="278" r:id="rId20"/>
    <p:sldId id="260" r:id="rId21"/>
    <p:sldId id="262" r:id="rId22"/>
  </p:sldIdLst>
  <p:sldSz cx="12192000" cy="6858000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1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A40AB4-69BC-436E-8633-EBC609FC87AC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E89174-F503-41EE-AFCB-FE6BFBAF7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5780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6B9796-7168-4671-AE78-79566C00F896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09FAD1-C3C3-4939-9FFC-FFA87E1CF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686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5576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Collective Worship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Resilience and hope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854926" y="3566160"/>
            <a:ext cx="8595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mtClean="0">
                <a:solidFill>
                  <a:schemeClr val="bg1"/>
                </a:solidFill>
              </a:rPr>
              <a:t>March</a:t>
            </a:r>
            <a:r>
              <a:rPr lang="en-GB" smtClean="0">
                <a:solidFill>
                  <a:schemeClr val="bg1"/>
                </a:solidFill>
              </a:rPr>
              <a:t> </a:t>
            </a:r>
            <a:r>
              <a:rPr lang="en-GB" dirty="0" smtClean="0">
                <a:solidFill>
                  <a:schemeClr val="bg1"/>
                </a:solidFill>
              </a:rPr>
              <a:t>2023 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009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81194" y="545579"/>
            <a:ext cx="10993549" cy="2540187"/>
          </a:xfrm>
        </p:spPr>
        <p:txBody>
          <a:bodyPr anchor="t">
            <a:normAutofit fontScale="90000"/>
          </a:bodyPr>
          <a:lstStyle/>
          <a:p>
            <a:r>
              <a:rPr lang="en-GB" dirty="0"/>
              <a:t>leader: </a:t>
            </a:r>
            <a:r>
              <a:rPr lang="en-GB" dirty="0">
                <a:solidFill>
                  <a:schemeClr val="bg2">
                    <a:lumMod val="50000"/>
                  </a:schemeClr>
                </a:solidFill>
              </a:rPr>
              <a:t>God in Christ has revealed his glory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>Response: Come let us worship.</a:t>
            </a:r>
            <a:br>
              <a:rPr lang="en-GB" dirty="0"/>
            </a:br>
            <a:r>
              <a:rPr lang="en-GB" dirty="0">
                <a:solidFill>
                  <a:schemeClr val="bg2">
                    <a:lumMod val="50000"/>
                  </a:schemeClr>
                </a:solidFill>
              </a:rPr>
              <a:t>We 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light </a:t>
            </a:r>
            <a:r>
              <a:rPr lang="en-GB" dirty="0">
                <a:solidFill>
                  <a:schemeClr val="bg2">
                    <a:lumMod val="50000"/>
                  </a:schemeClr>
                </a:solidFill>
              </a:rPr>
              <a:t>our candle on our sacred space. May its light show us that the Holy Spirit</a:t>
            </a:r>
            <a:br>
              <a:rPr lang="en-GB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en-GB" dirty="0">
                <a:solidFill>
                  <a:schemeClr val="bg2">
                    <a:lumMod val="50000"/>
                  </a:schemeClr>
                </a:solidFill>
              </a:rPr>
              <a:t>shows us the right 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way.</a:t>
            </a:r>
            <a:endParaRPr lang="en-GB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581194" y="3229735"/>
            <a:ext cx="3843031" cy="590321"/>
          </a:xfrm>
        </p:spPr>
        <p:txBody>
          <a:bodyPr>
            <a:normAutofit/>
          </a:bodyPr>
          <a:lstStyle/>
          <a:p>
            <a:r>
              <a:rPr lang="en-GB" sz="2000" dirty="0" smtClean="0">
                <a:solidFill>
                  <a:schemeClr val="bg1"/>
                </a:solidFill>
              </a:rPr>
              <a:t>Amen</a:t>
            </a:r>
            <a:endParaRPr lang="en-GB" sz="2000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4225" y="3085766"/>
            <a:ext cx="2709864" cy="3209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657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528" y="-1636735"/>
            <a:ext cx="11596254" cy="8701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303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587665"/>
            <a:ext cx="6747164" cy="8996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193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491" y="140855"/>
            <a:ext cx="5908098" cy="7877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53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9873" y="-104776"/>
            <a:ext cx="10241539" cy="7684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071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-527049"/>
            <a:ext cx="5538787" cy="7385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68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4980" y="-611911"/>
            <a:ext cx="5602433" cy="7469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239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7163" y="260928"/>
            <a:ext cx="5589443" cy="7452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357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7781" y="0"/>
            <a:ext cx="5949662" cy="7932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32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0290" y="-408709"/>
            <a:ext cx="5624945" cy="7499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25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2582" y="0"/>
            <a:ext cx="5534025" cy="737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443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4763" y="-731983"/>
            <a:ext cx="6040582" cy="8054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57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4146" y="-734291"/>
            <a:ext cx="5696816" cy="7595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955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2570" y="-565729"/>
            <a:ext cx="5786006" cy="77146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74336"/>
            <a:ext cx="5492461" cy="7323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29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8509" y="0"/>
            <a:ext cx="5963516" cy="795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521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3817" y="130463"/>
            <a:ext cx="5749637" cy="7666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463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7163" y="0"/>
            <a:ext cx="5694219" cy="7592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31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28676" y="-2457449"/>
            <a:ext cx="14382765" cy="10791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091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685799"/>
            <a:ext cx="11029616" cy="1195251"/>
          </a:xfrm>
        </p:spPr>
        <p:txBody>
          <a:bodyPr anchor="t">
            <a:normAutofit/>
          </a:bodyPr>
          <a:lstStyle/>
          <a:p>
            <a:pPr algn="ctr"/>
            <a:r>
              <a:rPr lang="en-GB" dirty="0" smtClean="0"/>
              <a:t>Let us pray 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44137" y="1881051"/>
            <a:ext cx="1075073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Dear God,</a:t>
            </a:r>
            <a:endParaRPr lang="en-GB" sz="2400" dirty="0"/>
          </a:p>
          <a:p>
            <a:pPr algn="ctr"/>
            <a:r>
              <a:rPr lang="en-GB" sz="2400" dirty="0" smtClean="0"/>
              <a:t>We </a:t>
            </a:r>
            <a:r>
              <a:rPr lang="en-GB" sz="2400" dirty="0"/>
              <a:t>thank you for giving us the freedom to make choices. </a:t>
            </a:r>
            <a:endParaRPr lang="en-GB" sz="2400" dirty="0" smtClean="0"/>
          </a:p>
          <a:p>
            <a:pPr algn="ctr"/>
            <a:r>
              <a:rPr lang="en-GB" sz="2400" dirty="0" smtClean="0"/>
              <a:t>Sometimes </a:t>
            </a:r>
            <a:r>
              <a:rPr lang="en-GB" sz="2400" dirty="0"/>
              <a:t>it is hard to make the right choice and we need your help. </a:t>
            </a:r>
            <a:endParaRPr lang="en-GB" sz="2400" dirty="0" smtClean="0"/>
          </a:p>
          <a:p>
            <a:pPr algn="ctr"/>
            <a:r>
              <a:rPr lang="en-GB" sz="2400" dirty="0" smtClean="0"/>
              <a:t>Help us to understand the impact of the choices we make and to know that we can make the world a better place to live in. </a:t>
            </a:r>
          </a:p>
          <a:p>
            <a:pPr algn="ctr"/>
            <a:r>
              <a:rPr lang="en-GB" sz="2400" dirty="0" smtClean="0"/>
              <a:t>Just one person can make such a difference as did your Son Jesus Christ. </a:t>
            </a:r>
            <a:endParaRPr lang="en-GB" sz="2400" dirty="0" smtClean="0"/>
          </a:p>
          <a:p>
            <a:pPr algn="ctr"/>
            <a:r>
              <a:rPr lang="en-GB" sz="2400" dirty="0" smtClean="0"/>
              <a:t>Please </a:t>
            </a:r>
            <a:r>
              <a:rPr lang="en-GB" sz="2400" dirty="0"/>
              <a:t>help us to know what to do. </a:t>
            </a:r>
            <a:endParaRPr lang="en-GB" sz="2400" dirty="0" smtClean="0"/>
          </a:p>
          <a:p>
            <a:pPr algn="ctr"/>
            <a:r>
              <a:rPr lang="en-GB" sz="2400" dirty="0" smtClean="0"/>
              <a:t>Help </a:t>
            </a:r>
            <a:r>
              <a:rPr lang="en-GB" sz="2400" dirty="0"/>
              <a:t>us to remember that we should make great choices all of the time </a:t>
            </a:r>
            <a:r>
              <a:rPr lang="en-GB" sz="2400" dirty="0" smtClean="0"/>
              <a:t>– </a:t>
            </a:r>
          </a:p>
          <a:p>
            <a:pPr algn="ctr"/>
            <a:r>
              <a:rPr lang="en-GB" sz="2400" dirty="0" smtClean="0"/>
              <a:t>Even when that is hard to do. </a:t>
            </a:r>
            <a:endParaRPr lang="en-GB" sz="2400" dirty="0"/>
          </a:p>
          <a:p>
            <a:pPr algn="ctr"/>
            <a:r>
              <a:rPr lang="en-GB" sz="2400" dirty="0" smtClean="0"/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290829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81191" y="665018"/>
            <a:ext cx="10993549" cy="231331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May the grace of our Lord Jesus Christ, and the love of God, and the fellowship of the Holy Spirit be with us all, now and evermore. Amen</a:t>
            </a:r>
            <a:r>
              <a:rPr lang="en-GB" dirty="0" smtClean="0"/>
              <a:t>.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6627" y="3141914"/>
            <a:ext cx="2706859" cy="321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50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8897</TotalTime>
  <Words>194</Words>
  <Application>Microsoft Office PowerPoint</Application>
  <PresentationFormat>Widescreen</PresentationFormat>
  <Paragraphs>17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Calibri</vt:lpstr>
      <vt:lpstr>Gill Sans MT</vt:lpstr>
      <vt:lpstr>Wingdings 2</vt:lpstr>
      <vt:lpstr>Dividend</vt:lpstr>
      <vt:lpstr>Collective Worship</vt:lpstr>
      <vt:lpstr>leader: God in Christ has revealed his glory Response: Come let us worship. We light our candle on our sacred space. May its light show us that the Holy Spirit shows us the right way.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 us pray </vt:lpstr>
      <vt:lpstr>May the grace of our Lord Jesus Christ, and the love of God, and the fellowship of the Holy Spirit be with us all, now and evermore. Amen.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Collective Worship</dc:title>
  <dc:creator>LRatcliffe</dc:creator>
  <cp:lastModifiedBy>Head - The Bishop's Church Of England Primary Academy</cp:lastModifiedBy>
  <cp:revision>45</cp:revision>
  <cp:lastPrinted>2022-10-17T06:35:02Z</cp:lastPrinted>
  <dcterms:created xsi:type="dcterms:W3CDTF">2022-08-16T09:39:38Z</dcterms:created>
  <dcterms:modified xsi:type="dcterms:W3CDTF">2023-02-26T15:51:31Z</dcterms:modified>
</cp:coreProperties>
</file>