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6" r:id="rId2"/>
    <p:sldId id="261" r:id="rId3"/>
    <p:sldId id="283" r:id="rId4"/>
    <p:sldId id="264" r:id="rId5"/>
    <p:sldId id="280" r:id="rId6"/>
    <p:sldId id="282" r:id="rId7"/>
    <p:sldId id="262" r:id="rId8"/>
  </p:sldIdLst>
  <p:sldSz cx="12192000" cy="6858000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66606" autoAdjust="0"/>
  </p:normalViewPr>
  <p:slideViewPr>
    <p:cSldViewPr snapToGrid="0">
      <p:cViewPr varScale="1">
        <p:scale>
          <a:sx n="49" d="100"/>
          <a:sy n="49" d="100"/>
        </p:scale>
        <p:origin x="1536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A40AB4-69BC-436E-8633-EBC609FC87AC}" type="datetimeFigureOut">
              <a:rPr lang="en-GB" smtClean="0"/>
              <a:t>19/01/2024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E89174-F503-41EE-AFCB-FE6BFBAF79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5780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6B9796-7168-4671-AE78-79566C00F896}" type="datetimeFigureOut">
              <a:rPr lang="en-GB" smtClean="0"/>
              <a:t>19/01/2024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09FAD1-C3C3-4939-9FFC-FFA87E1CF5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26862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09FAD1-C3C3-4939-9FFC-FFA87E1CF5A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9219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09FAD1-C3C3-4939-9FFC-FFA87E1CF5A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916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09FAD1-C3C3-4939-9FFC-FFA87E1CF5A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0036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09FAD1-C3C3-4939-9FFC-FFA87E1CF5A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9745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09FAD1-C3C3-4939-9FFC-FFA87E1CF5A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3491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09FAD1-C3C3-4939-9FFC-FFA87E1CF5A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19776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09FAD1-C3C3-4939-9FFC-FFA87E1CF5A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66100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 smtClean="0"/>
              <a:t>Collective Worship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 </a:t>
            </a:r>
            <a:r>
              <a:rPr lang="en-GB" dirty="0" smtClean="0"/>
              <a:t>The life of </a:t>
            </a:r>
            <a:r>
              <a:rPr lang="en-GB" dirty="0" smtClean="0"/>
              <a:t>Moses the exodus of the Israelites 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854926" y="3566160"/>
            <a:ext cx="8595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January 2024 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009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581194" y="545580"/>
            <a:ext cx="10993549" cy="1792672"/>
          </a:xfrm>
        </p:spPr>
        <p:txBody>
          <a:bodyPr anchor="t">
            <a:normAutofit/>
          </a:bodyPr>
          <a:lstStyle/>
          <a:p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We light </a:t>
            </a:r>
            <a:r>
              <a:rPr lang="en-GB" dirty="0">
                <a:solidFill>
                  <a:schemeClr val="bg2">
                    <a:lumMod val="50000"/>
                  </a:schemeClr>
                </a:solidFill>
              </a:rPr>
              <a:t>our candle on 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our sacred </a:t>
            </a:r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</a:rPr>
              <a:t>sPACE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 TO SHOW US THAT JESUS IS THE LIGHT OF THE WORLD AND HE IS ALWAYS WITH US.</a:t>
            </a:r>
            <a:endParaRPr lang="en-GB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581194" y="3229735"/>
            <a:ext cx="3843031" cy="590321"/>
          </a:xfrm>
        </p:spPr>
        <p:txBody>
          <a:bodyPr>
            <a:normAutofit/>
          </a:bodyPr>
          <a:lstStyle/>
          <a:p>
            <a:r>
              <a:rPr lang="en-GB" sz="2000" dirty="0" smtClean="0">
                <a:solidFill>
                  <a:schemeClr val="bg1"/>
                </a:solidFill>
              </a:rPr>
              <a:t>Amen</a:t>
            </a:r>
            <a:endParaRPr lang="en-GB" sz="2000" dirty="0">
              <a:solidFill>
                <a:schemeClr val="bg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4225" y="3085766"/>
            <a:ext cx="2709864" cy="3209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657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6" y="0"/>
            <a:ext cx="12182954" cy="641508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44048" y="5384564"/>
            <a:ext cx="1009304" cy="1473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636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848255" y="789217"/>
            <a:ext cx="4609695" cy="700391"/>
          </a:xfrm>
        </p:spPr>
        <p:txBody>
          <a:bodyPr anchor="t">
            <a:normAutofit fontScale="90000"/>
          </a:bodyPr>
          <a:lstStyle/>
          <a:p>
            <a:pPr algn="ctr"/>
            <a:r>
              <a:rPr lang="en-GB" sz="3600" b="1" dirty="0" smtClean="0">
                <a:solidFill>
                  <a:schemeClr val="tx1"/>
                </a:solidFill>
              </a:rPr>
              <a:t>The story so far</a:t>
            </a:r>
            <a:endParaRPr lang="en-GB" sz="3600" dirty="0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2271" y="583659"/>
            <a:ext cx="4658343" cy="352929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263" y="2855770"/>
            <a:ext cx="5028729" cy="251436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94263" y="1489608"/>
            <a:ext cx="586368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Can you remember what happened to Moses as a baby?</a:t>
            </a:r>
          </a:p>
          <a:p>
            <a:endParaRPr lang="en-GB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5914416" y="4314278"/>
            <a:ext cx="6011693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When he was older he had to run away from Egypt. He helped some women and eventually married one of them and started to live a new life with her family.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8608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2920" y="466928"/>
            <a:ext cx="7996136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Calibri" panose="020F0502020204030204" pitchFamily="34" charset="0"/>
                <a:cs typeface="Calibri" panose="020F0502020204030204" pitchFamily="34" charset="0"/>
              </a:rPr>
              <a:t>Let’s see the story of Moses</a:t>
            </a:r>
          </a:p>
          <a:p>
            <a:r>
              <a:rPr lang="en-GB" dirty="0"/>
              <a:t>https://www.youtube.com/watch?v=J5kDffRBImc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936" y="1513368"/>
            <a:ext cx="10564238" cy="5427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937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81192" y="5330022"/>
            <a:ext cx="4909445" cy="689514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While we might blow out the candle at the end of each worship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39450" y="1270222"/>
            <a:ext cx="2796464" cy="3319226"/>
          </a:xfrm>
          <a:prstGeom prst="rect">
            <a:avLst/>
          </a:prstGeom>
        </p:spPr>
      </p:pic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800" dirty="0" smtClean="0"/>
              <a:t>The light of Jesus stays with us always.</a:t>
            </a:r>
            <a:endParaRPr lang="en-GB" sz="2800" dirty="0"/>
          </a:p>
        </p:txBody>
      </p:sp>
      <p:sp>
        <p:nvSpPr>
          <p:cNvPr id="2" name="Rectangle 1"/>
          <p:cNvSpPr/>
          <p:nvPr/>
        </p:nvSpPr>
        <p:spPr>
          <a:xfrm>
            <a:off x="3249039" y="619130"/>
            <a:ext cx="850197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Our Father in heaven, hallowed be your name, your kingdom come, your will be done, </a:t>
            </a:r>
            <a:endParaRPr lang="en-GB" sz="2800" dirty="0" smtClean="0"/>
          </a:p>
          <a:p>
            <a:pPr algn="ctr"/>
            <a:r>
              <a:rPr lang="en-GB" sz="2800" dirty="0" smtClean="0"/>
              <a:t>on </a:t>
            </a:r>
            <a:r>
              <a:rPr lang="en-GB" sz="2800" dirty="0"/>
              <a:t>earth as in heaven. </a:t>
            </a:r>
            <a:endParaRPr lang="en-GB" sz="2800" dirty="0" smtClean="0"/>
          </a:p>
          <a:p>
            <a:pPr algn="ctr"/>
            <a:r>
              <a:rPr lang="en-GB" sz="2800" dirty="0" smtClean="0"/>
              <a:t>Give </a:t>
            </a:r>
            <a:r>
              <a:rPr lang="en-GB" sz="2800" dirty="0"/>
              <a:t>us today our daily bread. </a:t>
            </a:r>
            <a:endParaRPr lang="en-GB" sz="2800" dirty="0" smtClean="0"/>
          </a:p>
          <a:p>
            <a:pPr algn="ctr"/>
            <a:r>
              <a:rPr lang="en-GB" sz="2800" dirty="0" smtClean="0"/>
              <a:t>Forgive </a:t>
            </a:r>
            <a:r>
              <a:rPr lang="en-GB" sz="2800" dirty="0"/>
              <a:t>us our sins as we forgive those who sin against us. </a:t>
            </a:r>
            <a:endParaRPr lang="en-GB" sz="2800" dirty="0" smtClean="0"/>
          </a:p>
          <a:p>
            <a:pPr algn="ctr"/>
            <a:r>
              <a:rPr lang="en-GB" sz="2800" dirty="0" smtClean="0"/>
              <a:t>Lead </a:t>
            </a:r>
            <a:r>
              <a:rPr lang="en-GB" sz="2800" dirty="0"/>
              <a:t>us not into temptation but deliver us from evil. </a:t>
            </a:r>
            <a:endParaRPr lang="en-GB" sz="2800" dirty="0" smtClean="0"/>
          </a:p>
          <a:p>
            <a:pPr algn="ctr"/>
            <a:r>
              <a:rPr lang="en-GB" sz="2800" dirty="0" smtClean="0"/>
              <a:t>For </a:t>
            </a:r>
            <a:r>
              <a:rPr lang="en-GB" sz="2800" dirty="0"/>
              <a:t>the kingdom, the power, and the glory are yours now and forever. </a:t>
            </a:r>
            <a:endParaRPr lang="en-GB" sz="2800" dirty="0" smtClean="0"/>
          </a:p>
          <a:p>
            <a:pPr algn="ctr"/>
            <a:r>
              <a:rPr lang="en-GB" sz="2800" dirty="0" smtClean="0"/>
              <a:t>Amen</a:t>
            </a:r>
            <a:r>
              <a:rPr lang="en-GB" sz="2800" dirty="0"/>
              <a:t>.</a:t>
            </a:r>
            <a:endParaRPr lang="en-GB" sz="2800" dirty="0" smtClean="0"/>
          </a:p>
        </p:txBody>
      </p:sp>
    </p:spTree>
    <p:extLst>
      <p:ext uri="{BB962C8B-B14F-4D97-AF65-F5344CB8AC3E}">
        <p14:creationId xmlns:p14="http://schemas.microsoft.com/office/powerpoint/2010/main" val="46507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581191" y="700390"/>
            <a:ext cx="10993549" cy="2782112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May the grace of our Lord Jesus Christ, and the love of God, and the fellowship of the Holy Spirit be with us all, now and evermore.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Amen.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6627" y="3141914"/>
            <a:ext cx="2706859" cy="3212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509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TM03457464[[fn=Dividend]]</Template>
  <TotalTime>154115</TotalTime>
  <Words>236</Words>
  <Application>Microsoft Office PowerPoint</Application>
  <PresentationFormat>Widescreen</PresentationFormat>
  <Paragraphs>27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Calibri</vt:lpstr>
      <vt:lpstr>Gill Sans MT</vt:lpstr>
      <vt:lpstr>Wingdings 2</vt:lpstr>
      <vt:lpstr>Dividend</vt:lpstr>
      <vt:lpstr>Collective Worship</vt:lpstr>
      <vt:lpstr>We light our candle on our sacred sPACE TO SHOW US THAT JESUS IS THE LIGHT OF THE WORLD AND HE IS ALWAYS WITH US.</vt:lpstr>
      <vt:lpstr>PowerPoint Presentation</vt:lpstr>
      <vt:lpstr>The story so far</vt:lpstr>
      <vt:lpstr>PowerPoint Presentation</vt:lpstr>
      <vt:lpstr>While we might blow out the candle at the end of each worship</vt:lpstr>
      <vt:lpstr>May the grace of our Lord Jesus Christ, and the love of God, and the fellowship of the Holy Spirit be with us all, now and evermore.  Amen.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Collective Worship</dc:title>
  <dc:creator>LRatcliffe</dc:creator>
  <cp:lastModifiedBy>LRatcliffe</cp:lastModifiedBy>
  <cp:revision>89</cp:revision>
  <cp:lastPrinted>2024-01-22T06:54:35Z</cp:lastPrinted>
  <dcterms:created xsi:type="dcterms:W3CDTF">2022-08-16T09:39:38Z</dcterms:created>
  <dcterms:modified xsi:type="dcterms:W3CDTF">2024-01-28T10:13:20Z</dcterms:modified>
</cp:coreProperties>
</file>