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15"/>
  </p:notesMasterIdLst>
  <p:sldIdLst>
    <p:sldId id="257" r:id="rId2"/>
    <p:sldId id="267" r:id="rId3"/>
    <p:sldId id="256" r:id="rId4"/>
    <p:sldId id="268" r:id="rId5"/>
    <p:sldId id="272" r:id="rId6"/>
    <p:sldId id="269" r:id="rId7"/>
    <p:sldId id="260" r:id="rId8"/>
    <p:sldId id="266" r:id="rId9"/>
    <p:sldId id="271" r:id="rId10"/>
    <p:sldId id="270" r:id="rId11"/>
    <p:sldId id="262" r:id="rId12"/>
    <p:sldId id="263" r:id="rId13"/>
    <p:sldId id="258" r:id="rId14"/>
  </p:sldIdLst>
  <p:sldSz cx="9144000" cy="6858000" type="screen4x3"/>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FF"/>
    <a:srgbClr val="FF66FF"/>
    <a:srgbClr val="FF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66" autoAdjust="0"/>
    <p:restoredTop sz="94660"/>
  </p:normalViewPr>
  <p:slideViewPr>
    <p:cSldViewPr>
      <p:cViewPr varScale="1">
        <p:scale>
          <a:sx n="73" d="100"/>
          <a:sy n="73" d="100"/>
        </p:scale>
        <p:origin x="69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57369FF9-68E0-4E1D-ADC0-4534E52B7A32}" type="datetimeFigureOut">
              <a:rPr lang="en-GB" smtClean="0"/>
              <a:t>21/02/2024</a:t>
            </a:fld>
            <a:endParaRPr lang="en-GB"/>
          </a:p>
        </p:txBody>
      </p:sp>
      <p:sp>
        <p:nvSpPr>
          <p:cNvPr id="4" name="Slide Image Placeholder 3"/>
          <p:cNvSpPr>
            <a:spLocks noGrp="1" noRot="1" noChangeAspect="1"/>
          </p:cNvSpPr>
          <p:nvPr>
            <p:ph type="sldImg" idx="2"/>
          </p:nvPr>
        </p:nvSpPr>
        <p:spPr>
          <a:xfrm>
            <a:off x="1166813" y="1241425"/>
            <a:ext cx="4464050"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523F554E-3636-43BD-AC79-65C3246187A8}" type="slidenum">
              <a:rPr lang="en-GB" smtClean="0"/>
              <a:t>‹#›</a:t>
            </a:fld>
            <a:endParaRPr lang="en-GB"/>
          </a:p>
        </p:txBody>
      </p:sp>
    </p:spTree>
    <p:extLst>
      <p:ext uri="{BB962C8B-B14F-4D97-AF65-F5344CB8AC3E}">
        <p14:creationId xmlns:p14="http://schemas.microsoft.com/office/powerpoint/2010/main" val="404209502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23F554E-3636-43BD-AC79-65C3246187A8}" type="slidenum">
              <a:rPr lang="en-GB" smtClean="0"/>
              <a:t>1</a:t>
            </a:fld>
            <a:endParaRPr lang="en-GB"/>
          </a:p>
        </p:txBody>
      </p:sp>
    </p:spTree>
    <p:extLst>
      <p:ext uri="{BB962C8B-B14F-4D97-AF65-F5344CB8AC3E}">
        <p14:creationId xmlns:p14="http://schemas.microsoft.com/office/powerpoint/2010/main" val="32023065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23F554E-3636-43BD-AC79-65C3246187A8}" type="slidenum">
              <a:rPr lang="en-GB" smtClean="0"/>
              <a:t>2</a:t>
            </a:fld>
            <a:endParaRPr lang="en-GB"/>
          </a:p>
        </p:txBody>
      </p:sp>
    </p:spTree>
    <p:extLst>
      <p:ext uri="{BB962C8B-B14F-4D97-AF65-F5344CB8AC3E}">
        <p14:creationId xmlns:p14="http://schemas.microsoft.com/office/powerpoint/2010/main" val="26403296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523F554E-3636-43BD-AC79-65C3246187A8}" type="slidenum">
              <a:rPr lang="en-GB" smtClean="0"/>
              <a:t>3</a:t>
            </a:fld>
            <a:endParaRPr lang="en-GB"/>
          </a:p>
        </p:txBody>
      </p:sp>
    </p:spTree>
    <p:extLst>
      <p:ext uri="{BB962C8B-B14F-4D97-AF65-F5344CB8AC3E}">
        <p14:creationId xmlns:p14="http://schemas.microsoft.com/office/powerpoint/2010/main" val="37176810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Shrove Tuesday is a cheerful celebration because it means that winter is nearly over and</a:t>
            </a:r>
          </a:p>
          <a:p>
            <a:pPr>
              <a:buNone/>
            </a:pPr>
            <a:r>
              <a:rPr lang="en-GB" b="1" dirty="0"/>
              <a:t>warmer days are just around the corner. It is a time when Christians say sorry for all the</a:t>
            </a:r>
          </a:p>
          <a:p>
            <a:pPr>
              <a:buNone/>
            </a:pPr>
            <a:r>
              <a:rPr lang="en-GB" b="1" dirty="0"/>
              <a:t>things they have done wrong before the start of Lent.</a:t>
            </a:r>
          </a:p>
          <a:p>
            <a:endParaRPr lang="en-GB" dirty="0"/>
          </a:p>
        </p:txBody>
      </p:sp>
      <p:sp>
        <p:nvSpPr>
          <p:cNvPr id="4" name="Slide Number Placeholder 3"/>
          <p:cNvSpPr>
            <a:spLocks noGrp="1"/>
          </p:cNvSpPr>
          <p:nvPr>
            <p:ph type="sldNum" sz="quarter" idx="5"/>
          </p:nvPr>
        </p:nvSpPr>
        <p:spPr/>
        <p:txBody>
          <a:bodyPr/>
          <a:lstStyle/>
          <a:p>
            <a:fld id="{523F554E-3636-43BD-AC79-65C3246187A8}" type="slidenum">
              <a:rPr lang="en-GB" smtClean="0"/>
              <a:t>4</a:t>
            </a:fld>
            <a:endParaRPr lang="en-GB"/>
          </a:p>
        </p:txBody>
      </p:sp>
    </p:spTree>
    <p:extLst>
      <p:ext uri="{BB962C8B-B14F-4D97-AF65-F5344CB8AC3E}">
        <p14:creationId xmlns:p14="http://schemas.microsoft.com/office/powerpoint/2010/main" val="71857100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Shrove Tuesday is a cheerful celebration because it means that winter is nearly over and</a:t>
            </a:r>
          </a:p>
          <a:p>
            <a:pPr>
              <a:buNone/>
            </a:pPr>
            <a:r>
              <a:rPr lang="en-GB" b="1" dirty="0"/>
              <a:t>warmer days are just around the corner. It is a time when Christians say sorry for all the</a:t>
            </a:r>
          </a:p>
          <a:p>
            <a:pPr>
              <a:buNone/>
            </a:pPr>
            <a:r>
              <a:rPr lang="en-GB" b="1" dirty="0"/>
              <a:t>things they have done wrong before the start of Lent.</a:t>
            </a:r>
          </a:p>
          <a:p>
            <a:endParaRPr lang="en-GB" dirty="0"/>
          </a:p>
        </p:txBody>
      </p:sp>
      <p:sp>
        <p:nvSpPr>
          <p:cNvPr id="4" name="Slide Number Placeholder 3"/>
          <p:cNvSpPr>
            <a:spLocks noGrp="1"/>
          </p:cNvSpPr>
          <p:nvPr>
            <p:ph type="sldNum" sz="quarter" idx="5"/>
          </p:nvPr>
        </p:nvSpPr>
        <p:spPr/>
        <p:txBody>
          <a:bodyPr/>
          <a:lstStyle/>
          <a:p>
            <a:fld id="{523F554E-3636-43BD-AC79-65C3246187A8}" type="slidenum">
              <a:rPr lang="en-GB" smtClean="0"/>
              <a:t>5</a:t>
            </a:fld>
            <a:endParaRPr lang="en-GB"/>
          </a:p>
        </p:txBody>
      </p:sp>
    </p:spTree>
    <p:extLst>
      <p:ext uri="{BB962C8B-B14F-4D97-AF65-F5344CB8AC3E}">
        <p14:creationId xmlns:p14="http://schemas.microsoft.com/office/powerpoint/2010/main" val="22953273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Shrove Tuesday is a cheerful celebration because it means that winter is nearly over and</a:t>
            </a:r>
          </a:p>
          <a:p>
            <a:pPr>
              <a:buNone/>
            </a:pPr>
            <a:r>
              <a:rPr lang="en-GB" b="1" dirty="0"/>
              <a:t>warmer days are just around the corner. It is a time when Christians say sorry for all the</a:t>
            </a:r>
          </a:p>
          <a:p>
            <a:pPr>
              <a:buNone/>
            </a:pPr>
            <a:r>
              <a:rPr lang="en-GB" b="1" dirty="0"/>
              <a:t>things they have done wrong before the start of Lent.</a:t>
            </a:r>
          </a:p>
          <a:p>
            <a:endParaRPr lang="en-GB" dirty="0"/>
          </a:p>
        </p:txBody>
      </p:sp>
      <p:sp>
        <p:nvSpPr>
          <p:cNvPr id="4" name="Slide Number Placeholder 3"/>
          <p:cNvSpPr>
            <a:spLocks noGrp="1"/>
          </p:cNvSpPr>
          <p:nvPr>
            <p:ph type="sldNum" sz="quarter" idx="5"/>
          </p:nvPr>
        </p:nvSpPr>
        <p:spPr/>
        <p:txBody>
          <a:bodyPr/>
          <a:lstStyle/>
          <a:p>
            <a:fld id="{523F554E-3636-43BD-AC79-65C3246187A8}" type="slidenum">
              <a:rPr lang="en-GB" smtClean="0"/>
              <a:t>6</a:t>
            </a:fld>
            <a:endParaRPr lang="en-GB"/>
          </a:p>
        </p:txBody>
      </p:sp>
    </p:spTree>
    <p:extLst>
      <p:ext uri="{BB962C8B-B14F-4D97-AF65-F5344CB8AC3E}">
        <p14:creationId xmlns:p14="http://schemas.microsoft.com/office/powerpoint/2010/main" val="316371911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It marks the period of 40 days before Easter. In this time we think about Jesus, now he</a:t>
            </a:r>
          </a:p>
          <a:p>
            <a:pPr>
              <a:buNone/>
            </a:pPr>
            <a:r>
              <a:rPr lang="en-GB" b="1" dirty="0"/>
              <a:t>has grown up (no longer the baby we met at Christmas). Aged 30 and at the start of</a:t>
            </a:r>
          </a:p>
          <a:p>
            <a:pPr>
              <a:buNone/>
            </a:pPr>
            <a:r>
              <a:rPr lang="en-GB" b="1" dirty="0"/>
              <a:t>doing the work that God wanted him to do, he went into the desert for 40 days and 40</a:t>
            </a:r>
          </a:p>
          <a:p>
            <a:pPr>
              <a:buNone/>
            </a:pPr>
            <a:r>
              <a:rPr lang="en-GB" b="1" dirty="0"/>
              <a:t>nights. In all that time Jesus did not have any food to eat. </a:t>
            </a:r>
          </a:p>
          <a:p>
            <a:pPr>
              <a:buNone/>
            </a:pPr>
            <a:endParaRPr lang="en-GB" b="1" dirty="0"/>
          </a:p>
          <a:p>
            <a:pPr>
              <a:buNone/>
            </a:pPr>
            <a:r>
              <a:rPr lang="en-GB" b="1" dirty="0"/>
              <a:t>How many of you come home at teatime saying ‘I’m starving’ even though you had lunch a few hours earlier – and probably a biscuit in between lunch and tea!</a:t>
            </a:r>
          </a:p>
          <a:p>
            <a:endParaRPr lang="en-GB" dirty="0"/>
          </a:p>
        </p:txBody>
      </p:sp>
      <p:sp>
        <p:nvSpPr>
          <p:cNvPr id="4" name="Slide Number Placeholder 3"/>
          <p:cNvSpPr>
            <a:spLocks noGrp="1"/>
          </p:cNvSpPr>
          <p:nvPr>
            <p:ph type="sldNum" sz="quarter" idx="5"/>
          </p:nvPr>
        </p:nvSpPr>
        <p:spPr/>
        <p:txBody>
          <a:bodyPr/>
          <a:lstStyle/>
          <a:p>
            <a:fld id="{523F554E-3636-43BD-AC79-65C3246187A8}" type="slidenum">
              <a:rPr lang="en-GB" smtClean="0"/>
              <a:t>7</a:t>
            </a:fld>
            <a:endParaRPr lang="en-GB"/>
          </a:p>
        </p:txBody>
      </p:sp>
    </p:spTree>
    <p:extLst>
      <p:ext uri="{BB962C8B-B14F-4D97-AF65-F5344CB8AC3E}">
        <p14:creationId xmlns:p14="http://schemas.microsoft.com/office/powerpoint/2010/main" val="11035044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To remember Jesus going without food, Christians have traditionally made Lent a time of fasting, of going without. A lot of people give something up for Lent.</a:t>
            </a:r>
          </a:p>
          <a:p>
            <a:pPr>
              <a:buNone/>
            </a:pPr>
            <a:endParaRPr lang="en-GB" b="1" dirty="0"/>
          </a:p>
          <a:p>
            <a:pPr>
              <a:buNone/>
            </a:pPr>
            <a:r>
              <a:rPr lang="en-GB" b="1" dirty="0"/>
              <a:t>Do you know anyone who has? </a:t>
            </a:r>
          </a:p>
          <a:p>
            <a:pPr>
              <a:buNone/>
            </a:pPr>
            <a:r>
              <a:rPr lang="en-GB" b="1" dirty="0"/>
              <a:t>Perhaps you have? </a:t>
            </a:r>
          </a:p>
          <a:p>
            <a:pPr>
              <a:buNone/>
            </a:pPr>
            <a:endParaRPr lang="en-GB" b="1" dirty="0"/>
          </a:p>
          <a:p>
            <a:pPr>
              <a:buNone/>
            </a:pPr>
            <a:r>
              <a:rPr lang="en-GB" b="1" dirty="0"/>
              <a:t>Chocolate is a favourite thing to give</a:t>
            </a:r>
          </a:p>
          <a:p>
            <a:pPr>
              <a:buNone/>
            </a:pPr>
            <a:r>
              <a:rPr lang="en-GB" b="1" dirty="0"/>
              <a:t>up nowadays. Traditionally, it was eggs, butter,</a:t>
            </a:r>
          </a:p>
          <a:p>
            <a:pPr>
              <a:buNone/>
            </a:pPr>
            <a:r>
              <a:rPr lang="en-GB" b="1" dirty="0"/>
              <a:t>milk and meat.</a:t>
            </a:r>
            <a:endParaRPr lang="en-GB" dirty="0"/>
          </a:p>
          <a:p>
            <a:endParaRPr lang="en-GB" dirty="0"/>
          </a:p>
        </p:txBody>
      </p:sp>
      <p:sp>
        <p:nvSpPr>
          <p:cNvPr id="4" name="Slide Number Placeholder 3"/>
          <p:cNvSpPr>
            <a:spLocks noGrp="1"/>
          </p:cNvSpPr>
          <p:nvPr>
            <p:ph type="sldNum" sz="quarter" idx="5"/>
          </p:nvPr>
        </p:nvSpPr>
        <p:spPr/>
        <p:txBody>
          <a:bodyPr/>
          <a:lstStyle/>
          <a:p>
            <a:fld id="{523F554E-3636-43BD-AC79-65C3246187A8}" type="slidenum">
              <a:rPr lang="en-GB" smtClean="0"/>
              <a:t>8</a:t>
            </a:fld>
            <a:endParaRPr lang="en-GB"/>
          </a:p>
        </p:txBody>
      </p:sp>
    </p:spTree>
    <p:extLst>
      <p:ext uri="{BB962C8B-B14F-4D97-AF65-F5344CB8AC3E}">
        <p14:creationId xmlns:p14="http://schemas.microsoft.com/office/powerpoint/2010/main" val="9280484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It marks the period of 40 days before Easter. In this time we think about Jesus, now he</a:t>
            </a:r>
          </a:p>
          <a:p>
            <a:pPr>
              <a:buNone/>
            </a:pPr>
            <a:r>
              <a:rPr lang="en-GB" b="1" dirty="0"/>
              <a:t>has grown up (no longer the baby we met at Christmas). Aged 30 and at the start of</a:t>
            </a:r>
          </a:p>
          <a:p>
            <a:pPr>
              <a:buNone/>
            </a:pPr>
            <a:r>
              <a:rPr lang="en-GB" b="1" dirty="0"/>
              <a:t>doing the work that God wanted him to do, he went into the desert for 40 days and 40</a:t>
            </a:r>
          </a:p>
          <a:p>
            <a:pPr>
              <a:buNone/>
            </a:pPr>
            <a:r>
              <a:rPr lang="en-GB" b="1" dirty="0"/>
              <a:t>nights. In all that time Jesus did not have any food to eat. </a:t>
            </a:r>
          </a:p>
          <a:p>
            <a:pPr>
              <a:buNone/>
            </a:pPr>
            <a:endParaRPr lang="en-GB" b="1" dirty="0"/>
          </a:p>
          <a:p>
            <a:pPr>
              <a:buNone/>
            </a:pPr>
            <a:r>
              <a:rPr lang="en-GB" b="1" dirty="0"/>
              <a:t>How many of you come home at teatime saying ‘I’m starving’ even though you had lunch a few hours earlier – and probably a biscuit in between lunch and tea!</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23F554E-3636-43BD-AC79-65C3246187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436093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buNone/>
            </a:pPr>
            <a:r>
              <a:rPr lang="en-GB" b="1" dirty="0"/>
              <a:t>It marks the period of 40 days before Easter. In this time we think about Jesus, now he</a:t>
            </a:r>
          </a:p>
          <a:p>
            <a:pPr>
              <a:buNone/>
            </a:pPr>
            <a:r>
              <a:rPr lang="en-GB" b="1" dirty="0"/>
              <a:t>has grown up (no longer the baby we met at Christmas). Aged 30 and at the start of</a:t>
            </a:r>
          </a:p>
          <a:p>
            <a:pPr>
              <a:buNone/>
            </a:pPr>
            <a:r>
              <a:rPr lang="en-GB" b="1" dirty="0"/>
              <a:t>doing the work that God wanted him to do, he went into the desert for 40 days and 40</a:t>
            </a:r>
          </a:p>
          <a:p>
            <a:pPr>
              <a:buNone/>
            </a:pPr>
            <a:r>
              <a:rPr lang="en-GB" b="1" dirty="0"/>
              <a:t>nights. In all that time Jesus did not have any food to eat. </a:t>
            </a:r>
          </a:p>
          <a:p>
            <a:pPr>
              <a:buNone/>
            </a:pPr>
            <a:endParaRPr lang="en-GB" b="1" dirty="0"/>
          </a:p>
          <a:p>
            <a:pPr>
              <a:buNone/>
            </a:pPr>
            <a:r>
              <a:rPr lang="en-GB" b="1" dirty="0"/>
              <a:t>How many of you come home at teatime saying ‘I’m starving’ even though you had lunch a few hours earlier – and probably a biscuit in between lunch and tea!</a:t>
            </a:r>
          </a:p>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23F554E-3636-43BD-AC79-65C3246187A8}"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3367496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23F554E-3636-43BD-AC79-65C3246187A8}" type="slidenum">
              <a:rPr lang="en-GB" smtClean="0"/>
              <a:t>11</a:t>
            </a:fld>
            <a:endParaRPr lang="en-GB"/>
          </a:p>
        </p:txBody>
      </p:sp>
    </p:spTree>
    <p:extLst>
      <p:ext uri="{BB962C8B-B14F-4D97-AF65-F5344CB8AC3E}">
        <p14:creationId xmlns:p14="http://schemas.microsoft.com/office/powerpoint/2010/main" val="389429793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23F554E-3636-43BD-AC79-65C3246187A8}" type="slidenum">
              <a:rPr lang="en-GB" smtClean="0"/>
              <a:t>12</a:t>
            </a:fld>
            <a:endParaRPr lang="en-GB"/>
          </a:p>
        </p:txBody>
      </p:sp>
    </p:spTree>
    <p:extLst>
      <p:ext uri="{BB962C8B-B14F-4D97-AF65-F5344CB8AC3E}">
        <p14:creationId xmlns:p14="http://schemas.microsoft.com/office/powerpoint/2010/main" val="19675265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523F554E-3636-43BD-AC79-65C3246187A8}" type="slidenum">
              <a:rPr lang="en-GB" smtClean="0"/>
              <a:t>13</a:t>
            </a:fld>
            <a:endParaRPr lang="en-GB"/>
          </a:p>
        </p:txBody>
      </p:sp>
    </p:spTree>
    <p:extLst>
      <p:ext uri="{BB962C8B-B14F-4D97-AF65-F5344CB8AC3E}">
        <p14:creationId xmlns:p14="http://schemas.microsoft.com/office/powerpoint/2010/main" val="420936294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9" name="Rectangle 8"/>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Oval 9"/>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ctrTitle"/>
          </p:nvPr>
        </p:nvSpPr>
        <p:spPr>
          <a:xfrm>
            <a:off x="866440" y="2226503"/>
            <a:ext cx="5917679" cy="2550877"/>
          </a:xfrm>
        </p:spPr>
        <p:txBody>
          <a:bodyPr anchor="b"/>
          <a:lstStyle>
            <a:lvl1pPr>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866440" y="4777380"/>
            <a:ext cx="5917679" cy="861420"/>
          </a:xfrm>
        </p:spPr>
        <p:txBody>
          <a:bodyPr anchor="t"/>
          <a:lstStyle>
            <a:lvl1pPr marL="0" indent="0" algn="l">
              <a:buNone/>
              <a:defRPr cap="all">
                <a:solidFill>
                  <a:schemeClr val="accent1">
                    <a:lumMod val="60000"/>
                    <a:lumOff val="4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gray">
          <a:xfrm rot="5400000">
            <a:off x="7498080" y="1828800"/>
            <a:ext cx="990599" cy="228659"/>
          </a:xfrm>
        </p:spPr>
        <p:txBody>
          <a:bodyPr anchor="t"/>
          <a:lstStyle>
            <a:lvl1pPr algn="l">
              <a:defRPr b="0" i="0">
                <a:solidFill>
                  <a:schemeClr val="bg1">
                    <a:alpha val="60000"/>
                  </a:schemeClr>
                </a:solidFill>
              </a:defRPr>
            </a:lvl1pPr>
          </a:lstStyle>
          <a:p>
            <a:fld id="{C5667A49-9CF4-404B-8DD4-24DAF7E6C555}" type="datetimeFigureOut">
              <a:rPr lang="en-US" smtClean="0"/>
              <a:t>2/21/2024</a:t>
            </a:fld>
            <a:endParaRPr lang="en-GB"/>
          </a:p>
        </p:txBody>
      </p:sp>
      <p:sp>
        <p:nvSpPr>
          <p:cNvPr id="5" name="Footer Placeholder 4"/>
          <p:cNvSpPr>
            <a:spLocks noGrp="1"/>
          </p:cNvSpPr>
          <p:nvPr>
            <p:ph type="ftr" sz="quarter" idx="11"/>
          </p:nvPr>
        </p:nvSpPr>
        <p:spPr bwMode="gray">
          <a:xfrm rot="5400000">
            <a:off x="6236208" y="3264408"/>
            <a:ext cx="3859795" cy="228660"/>
          </a:xfrm>
        </p:spPr>
        <p:txBody>
          <a:bodyPr/>
          <a:lstStyle>
            <a:lvl1pPr>
              <a:defRPr b="0" i="0">
                <a:solidFill>
                  <a:schemeClr val="bg1">
                    <a:alpha val="60000"/>
                  </a:schemeClr>
                </a:solidFill>
              </a:defRPr>
            </a:lvl1pPr>
          </a:lstStyle>
          <a:p>
            <a:endParaRPr lang="en-GB"/>
          </a:p>
        </p:txBody>
      </p:sp>
      <p:sp>
        <p:nvSpPr>
          <p:cNvPr id="11" name="Rectangle 10"/>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8"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36287534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65970" y="927098"/>
            <a:ext cx="6343672" cy="709865"/>
          </a:xfrm>
        </p:spPr>
        <p:txBody>
          <a:bodyPr anchor="ctr"/>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5667A49-9CF4-404B-8DD4-24DAF7E6C555}" type="datetimeFigureOut">
              <a:rPr lang="en-US" smtClean="0"/>
              <a:t>2/21/2024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37357398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grpSp>
        <p:nvGrpSpPr>
          <p:cNvPr id="7" name="Group 6"/>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0" name="Rectangle 9"/>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6200000">
              <a:off x="3105027"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p:nvPr/>
          </p:nvSpPr>
          <p:spPr bwMode="gray">
            <a:xfrm rot="15687606">
              <a:off x="3320102"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77534" y="2257588"/>
            <a:ext cx="3090672" cy="3020344"/>
          </a:xfrm>
        </p:spPr>
        <p:txBody>
          <a:bodyPr anchor="ctr"/>
          <a:lstStyle>
            <a:lvl1pPr algn="l">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5119261" y="2257588"/>
            <a:ext cx="3082516" cy="3020344"/>
          </a:xfrm>
        </p:spPr>
        <p:txBody>
          <a:bodyPr anchor="ctr"/>
          <a:lstStyle>
            <a:lvl1pPr marL="0" indent="0" algn="l">
              <a:buNone/>
              <a:defRPr sz="2000" cap="all">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5667A49-9CF4-404B-8DD4-24DAF7E6C555}" type="datetimeFigureOut">
              <a:rPr lang="en-US" smtClean="0"/>
              <a:t>2/21/2024</a:t>
            </a:fld>
            <a:endParaRPr lang="en-GB"/>
          </a:p>
        </p:txBody>
      </p:sp>
      <p:sp>
        <p:nvSpPr>
          <p:cNvPr id="5" name="Footer Placeholder 4"/>
          <p:cNvSpPr>
            <a:spLocks noGrp="1"/>
          </p:cNvSpPr>
          <p:nvPr>
            <p:ph type="ftr" sz="quarter" idx="11"/>
          </p:nvPr>
        </p:nvSpPr>
        <p:spPr/>
        <p:txBody>
          <a:bodyPr/>
          <a:lstStyle/>
          <a:p>
            <a:endParaRPr lang="en-GB"/>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16641542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chor="ctr"/>
          <a:lstStyle/>
          <a:p>
            <a:r>
              <a:rPr lang="en-US" smtClean="0"/>
              <a:t>Click to edit Master title style</a:t>
            </a:r>
            <a:endParaRPr lang="en-US" dirty="0"/>
          </a:p>
        </p:txBody>
      </p:sp>
      <p:sp>
        <p:nvSpPr>
          <p:cNvPr id="3" name="Content Placeholder 2"/>
          <p:cNvSpPr>
            <a:spLocks noGrp="1"/>
          </p:cNvSpPr>
          <p:nvPr>
            <p:ph sz="half" idx="1"/>
          </p:nvPr>
        </p:nvSpPr>
        <p:spPr>
          <a:xfrm>
            <a:off x="866440" y="2489200"/>
            <a:ext cx="3636980" cy="3530603"/>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0581" y="2489203"/>
            <a:ext cx="3636980" cy="3530600"/>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C5667A49-9CF4-404B-8DD4-24DAF7E6C555}" type="datetimeFigureOut">
              <a:rPr lang="en-US" smtClean="0"/>
              <a:t>2/21/2024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2104562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869918" y="2489200"/>
            <a:ext cx="3633502" cy="759290"/>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66440" y="3248490"/>
            <a:ext cx="3636980" cy="2771311"/>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0581" y="2489200"/>
            <a:ext cx="3636979" cy="756635"/>
          </a:xfrm>
        </p:spPr>
        <p:txBody>
          <a:bodyPr anchor="b">
            <a:noAutofit/>
          </a:bodyPr>
          <a:lstStyle>
            <a:lvl1pPr marL="0" indent="0">
              <a:buNone/>
              <a:defRPr sz="24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0581" y="3245835"/>
            <a:ext cx="3636980" cy="277396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C5667A49-9CF4-404B-8DD4-24DAF7E6C555}" type="datetimeFigureOut">
              <a:rPr lang="en-US" smtClean="0"/>
              <a:t>2/21/2024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20933432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5667A49-9CF4-404B-8DD4-24DAF7E6C555}" type="datetimeFigureOut">
              <a:rPr lang="en-US" smtClean="0"/>
              <a:t>2/21/2024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a:xfrm>
            <a:off x="7678616" y="295730"/>
            <a:ext cx="791308" cy="767687"/>
          </a:xfrm>
          <a:prstGeom prst="rect">
            <a:avLst/>
          </a:prstGeom>
        </p:spPr>
        <p:txBody>
          <a:bodyPr anchor="b"/>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28497789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Date Placeholder 1"/>
          <p:cNvSpPr>
            <a:spLocks noGrp="1"/>
          </p:cNvSpPr>
          <p:nvPr>
            <p:ph type="dt" sz="half" idx="10"/>
          </p:nvPr>
        </p:nvSpPr>
        <p:spPr/>
        <p:txBody>
          <a:bodyPr/>
          <a:lstStyle/>
          <a:p>
            <a:fld id="{C5667A49-9CF4-404B-8DD4-24DAF7E6C555}" type="datetimeFigureOut">
              <a:rPr lang="en-US" smtClean="0"/>
              <a:t>2/21/2024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a:xfrm>
            <a:off x="7678616" y="295730"/>
            <a:ext cx="791308" cy="767687"/>
          </a:xfrm>
          <a:prstGeom prst="rect">
            <a:avLst/>
          </a:prstGeom>
        </p:spPr>
        <p:txBody>
          <a:bodyPr/>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37127698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548536"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2" name="Freeform 5"/>
            <p:cNvSpPr/>
            <p:nvPr/>
          </p:nvSpPr>
          <p:spPr bwMode="gray">
            <a:xfrm rot="15687606">
              <a:off x="2769747"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447800"/>
            <a:ext cx="2712590" cy="1495588"/>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568927" y="1447800"/>
            <a:ext cx="3632850" cy="4572000"/>
          </a:xfrm>
        </p:spPr>
        <p:txBody>
          <a:bodyPr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bwMode="gray">
          <a:xfrm>
            <a:off x="866441" y="3086845"/>
            <a:ext cx="2712589" cy="2933701"/>
          </a:xfrm>
        </p:spPr>
        <p:txBody>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5667A49-9CF4-404B-8DD4-24DAF7E6C555}" type="datetimeFigureOut">
              <a:rPr lang="en-US" smtClean="0"/>
              <a:t>2/21/2024</a:t>
            </a:fld>
            <a:endParaRPr lang="en-GB"/>
          </a:p>
        </p:txBody>
      </p:sp>
      <p:sp>
        <p:nvSpPr>
          <p:cNvPr id="6" name="Footer Placeholder 5"/>
          <p:cNvSpPr>
            <a:spLocks noGrp="1"/>
          </p:cNvSpPr>
          <p:nvPr>
            <p:ph type="ftr" sz="quarter" idx="11"/>
          </p:nvPr>
        </p:nvSpPr>
        <p:spPr/>
        <p:txBody>
          <a:bodyPr/>
          <a:lstStyle/>
          <a:p>
            <a:endParaRPr lang="en-GB"/>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42372435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1" name="Rectangle 10"/>
            <p:cNvSpPr/>
            <p:nvPr/>
          </p:nvSpPr>
          <p:spPr>
            <a:xfrm>
              <a:off x="5283673" y="402165"/>
              <a:ext cx="3465769"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bwMode="gray">
            <a:xfrm rot="16200000">
              <a:off x="2852610"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24" name="Freeform 5"/>
            <p:cNvSpPr/>
            <p:nvPr/>
          </p:nvSpPr>
          <p:spPr bwMode="gray">
            <a:xfrm rot="15687606">
              <a:off x="3074559" y="145837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1381390"/>
            <a:ext cx="2987089" cy="157480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4722909" y="1320800"/>
            <a:ext cx="2791102" cy="42164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866440" y="3086100"/>
            <a:ext cx="2987089" cy="2451100"/>
          </a:xfrm>
        </p:spPr>
        <p:txBody>
          <a:bodyPr>
            <a:normAutofit/>
          </a:bodyPr>
          <a:lstStyle>
            <a:lvl1pPr marL="0" indent="0">
              <a:buNone/>
              <a:defRPr sz="14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5667A49-9CF4-404B-8DD4-24DAF7E6C555}" type="datetimeFigureOut">
              <a:rPr lang="en-US" smtClean="0"/>
              <a:t>2/21/2024</a:t>
            </a:fld>
            <a:endParaRPr lang="en-GB"/>
          </a:p>
        </p:txBody>
      </p:sp>
      <p:sp>
        <p:nvSpPr>
          <p:cNvPr id="6" name="Footer Placeholder 5"/>
          <p:cNvSpPr>
            <a:spLocks noGrp="1"/>
          </p:cNvSpPr>
          <p:nvPr>
            <p:ph type="ftr" sz="quarter" idx="11"/>
          </p:nvPr>
        </p:nvSpPr>
        <p:spPr/>
        <p:txBody>
          <a:bodyPr/>
          <a:lstStyle/>
          <a:p>
            <a:endParaRPr lang="en-GB"/>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482842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Panoramic Picture with Caption">
    <p:spTree>
      <p:nvGrpSpPr>
        <p:cNvPr id="1" name=""/>
        <p:cNvGrpSpPr/>
        <p:nvPr/>
      </p:nvGrpSpPr>
      <p:grpSpPr>
        <a:xfrm>
          <a:off x="0" y="0"/>
          <a:ext cx="0" cy="0"/>
          <a:chOff x="0" y="0"/>
          <a:chExt cx="0" cy="0"/>
        </a:xfrm>
      </p:grpSpPr>
      <p:grpSp>
        <p:nvGrpSpPr>
          <p:cNvPr id="8" name="Group 7"/>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Oval 12"/>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Freeform 5"/>
            <p:cNvSpPr/>
            <p:nvPr/>
          </p:nvSpPr>
          <p:spPr bwMode="gray">
            <a:xfrm rot="10204164">
              <a:off x="426788" y="456424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6" name="Rectangle 15"/>
            <p:cNvSpPr/>
            <p:nvPr/>
          </p:nvSpPr>
          <p:spPr>
            <a:xfrm>
              <a:off x="421503" y="402165"/>
              <a:ext cx="8327939" cy="3141135"/>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rot="10800000">
              <a:off x="485023" y="2670079"/>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1" y="4961454"/>
            <a:ext cx="6422004"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866441" y="685800"/>
            <a:ext cx="6422004" cy="3429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bwMode="gray">
          <a:xfrm>
            <a:off x="866440" y="5528192"/>
            <a:ext cx="6422004" cy="493712"/>
          </a:xfrm>
        </p:spPr>
        <p:txBody>
          <a:bodyPr>
            <a:normAutofit/>
          </a:bodyPr>
          <a:lstStyle>
            <a:lvl1pPr marL="0" indent="0">
              <a:buNone/>
              <a:defRPr sz="1200">
                <a:solidFill>
                  <a:schemeClr val="accent1">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C5667A49-9CF4-404B-8DD4-24DAF7E6C555}" type="datetimeFigureOut">
              <a:rPr lang="en-US" smtClean="0"/>
              <a:t>2/21/2024</a:t>
            </a:fld>
            <a:endParaRPr lang="en-GB"/>
          </a:p>
        </p:txBody>
      </p:sp>
      <p:sp>
        <p:nvSpPr>
          <p:cNvPr id="6" name="Footer Placeholder 5"/>
          <p:cNvSpPr>
            <a:spLocks noGrp="1"/>
          </p:cNvSpPr>
          <p:nvPr>
            <p:ph type="ftr" sz="quarter" idx="11"/>
          </p:nvPr>
        </p:nvSpPr>
        <p:spPr/>
        <p:txBody>
          <a:bodyPr/>
          <a:lstStyle/>
          <a:p>
            <a:endParaRPr lang="en-GB"/>
          </a:p>
        </p:txBody>
      </p:sp>
      <p:sp>
        <p:nvSpPr>
          <p:cNvPr id="10" name="Rectangle 9"/>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7" name="Slide Number Placeholder 6"/>
          <p:cNvSpPr>
            <a:spLocks noGrp="1"/>
          </p:cNvSpPr>
          <p:nvPr>
            <p:ph type="sldNum" sz="quarter" idx="12"/>
          </p:nvPr>
        </p:nvSpPr>
        <p:spPr>
          <a:xfrm>
            <a:off x="7678616" y="295730"/>
            <a:ext cx="791308" cy="767687"/>
          </a:xfrm>
          <a:prstGeom prst="rect">
            <a:avLst/>
          </a:prstGeom>
        </p:spPr>
        <p:txBody>
          <a:bodyPr/>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1640297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Title and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2" name="Rectangle 11"/>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4" name="Oval 13"/>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7" name="Oval 16"/>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2780895"/>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9" name="Rectangle 8"/>
            <p:cNvSpPr/>
            <p:nvPr/>
          </p:nvSpPr>
          <p:spPr>
            <a:xfrm>
              <a:off x="485023" y="4343399"/>
              <a:ext cx="8182128" cy="2112436"/>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1" name="Freeform 10"/>
            <p:cNvSpPr/>
            <p:nvPr/>
          </p:nvSpPr>
          <p:spPr bwMode="gray">
            <a:xfrm>
              <a:off x="485023" y="2854646"/>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9"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927100"/>
            <a:ext cx="6422005" cy="1692720"/>
          </a:xfrm>
        </p:spPr>
        <p:txBody>
          <a:bodyPr/>
          <a:lstStyle>
            <a:lvl1pPr>
              <a:defRPr sz="3600"/>
            </a:lvl1pPr>
          </a:lstStyle>
          <a:p>
            <a:r>
              <a:rPr lang="en-US" smtClean="0"/>
              <a:t>Click to edit Master title style</a:t>
            </a:r>
            <a:endParaRPr lang="en-US" dirty="0"/>
          </a:p>
        </p:txBody>
      </p:sp>
      <p:sp>
        <p:nvSpPr>
          <p:cNvPr id="13" name="Text Placeholder 3"/>
          <p:cNvSpPr>
            <a:spLocks noGrp="1"/>
          </p:cNvSpPr>
          <p:nvPr>
            <p:ph type="body" sz="half" idx="2"/>
          </p:nvPr>
        </p:nvSpPr>
        <p:spPr>
          <a:xfrm>
            <a:off x="866440" y="3488023"/>
            <a:ext cx="6422005" cy="2536857"/>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C5667A49-9CF4-404B-8DD4-24DAF7E6C555}" type="datetimeFigureOut">
              <a:rPr lang="en-US" smtClean="0"/>
              <a:t>2/21/2024</a:t>
            </a:fld>
            <a:endParaRPr lang="en-GB"/>
          </a:p>
        </p:txBody>
      </p:sp>
      <p:sp>
        <p:nvSpPr>
          <p:cNvPr id="5" name="Footer Placeholder 4"/>
          <p:cNvSpPr>
            <a:spLocks noGrp="1"/>
          </p:cNvSpPr>
          <p:nvPr>
            <p:ph type="ftr" sz="quarter" idx="11"/>
          </p:nvPr>
        </p:nvSpPr>
        <p:spPr/>
        <p:txBody>
          <a:bodyPr/>
          <a:lstStyle/>
          <a:p>
            <a:endParaRPr lang="en-GB"/>
          </a:p>
        </p:txBody>
      </p:sp>
      <p:sp>
        <p:nvSpPr>
          <p:cNvPr id="8" name="Rectangle 7"/>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330754584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reserve="1">
  <p:cSld name="Quote with Caption">
    <p:spTree>
      <p:nvGrpSpPr>
        <p:cNvPr id="1" name=""/>
        <p:cNvGrpSpPr/>
        <p:nvPr/>
      </p:nvGrpSpPr>
      <p:grpSpPr>
        <a:xfrm>
          <a:off x="0" y="0"/>
          <a:ext cx="0" cy="0"/>
          <a:chOff x="0" y="0"/>
          <a:chExt cx="0" cy="0"/>
        </a:xfrm>
      </p:grpSpPr>
      <p:grpSp>
        <p:nvGrpSpPr>
          <p:cNvPr id="3" name="Group 2"/>
          <p:cNvGrpSpPr/>
          <p:nvPr/>
        </p:nvGrpSpPr>
        <p:grpSpPr>
          <a:xfrm>
            <a:off x="-1588" y="0"/>
            <a:ext cx="9145588" cy="6860798"/>
            <a:chOff x="-1588" y="0"/>
            <a:chExt cx="9145588" cy="6860798"/>
          </a:xfrm>
        </p:grpSpPr>
        <p:sp>
          <p:nvSpPr>
            <p:cNvPr id="13" name="Rectangle 12"/>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5" name="Oval 14"/>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8" name="Oval 17"/>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Oval 18"/>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1" name="Oval 20"/>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Freeform 5"/>
            <p:cNvSpPr/>
            <p:nvPr/>
          </p:nvSpPr>
          <p:spPr bwMode="gray">
            <a:xfrm rot="21010068">
              <a:off x="6359946" y="4309201"/>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11" name="Freeform 10"/>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24"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3" name="TextBox 22"/>
          <p:cNvSpPr txBox="1"/>
          <p:nvPr/>
        </p:nvSpPr>
        <p:spPr bwMode="gray">
          <a:xfrm>
            <a:off x="647430" y="651690"/>
            <a:ext cx="601591"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14" name="TextBox 13"/>
          <p:cNvSpPr txBox="1"/>
          <p:nvPr/>
        </p:nvSpPr>
        <p:spPr bwMode="gray">
          <a:xfrm>
            <a:off x="7069418" y="2900292"/>
            <a:ext cx="619063" cy="1323439"/>
          </a:xfrm>
          <a:prstGeom prst="rect">
            <a:avLst/>
          </a:prstGeom>
          <a:noFill/>
        </p:spPr>
        <p:txBody>
          <a:bodyPr wrap="square" rtlCol="0">
            <a:spAutoFit/>
          </a:bodyPr>
          <a:lstStyle/>
          <a:p>
            <a:pPr algn="r"/>
            <a:r>
              <a:rPr lang="en-US" sz="8000" b="0" i="0" dirty="0">
                <a:solidFill>
                  <a:schemeClr val="accent1">
                    <a:lumMod val="60000"/>
                    <a:lumOff val="40000"/>
                  </a:schemeClr>
                </a:solidFill>
                <a:latin typeface="Arial"/>
                <a:cs typeface="Arial"/>
              </a:rPr>
              <a:t>”</a:t>
            </a:r>
          </a:p>
        </p:txBody>
      </p:sp>
      <p:sp>
        <p:nvSpPr>
          <p:cNvPr id="2" name="Title 1"/>
          <p:cNvSpPr>
            <a:spLocks noGrp="1"/>
          </p:cNvSpPr>
          <p:nvPr>
            <p:ph type="title"/>
          </p:nvPr>
        </p:nvSpPr>
        <p:spPr>
          <a:xfrm>
            <a:off x="1128060" y="927099"/>
            <a:ext cx="6160385" cy="2882179"/>
          </a:xfrm>
        </p:spPr>
        <p:txBody>
          <a:bodyPr anchor="ctr"/>
          <a:lstStyle>
            <a:lvl1pPr>
              <a:defRPr sz="3600"/>
            </a:lvl1pPr>
          </a:lstStyle>
          <a:p>
            <a:r>
              <a:rPr lang="en-US" smtClean="0"/>
              <a:t>Click to edit Master title style</a:t>
            </a:r>
            <a:endParaRPr lang="en-US" dirty="0"/>
          </a:p>
        </p:txBody>
      </p:sp>
      <p:sp>
        <p:nvSpPr>
          <p:cNvPr id="17" name="Text Placeholder 3"/>
          <p:cNvSpPr>
            <a:spLocks noGrp="1"/>
          </p:cNvSpPr>
          <p:nvPr>
            <p:ph type="body" sz="half" idx="13"/>
          </p:nvPr>
        </p:nvSpPr>
        <p:spPr bwMode="gray">
          <a:xfrm>
            <a:off x="1387278" y="3809278"/>
            <a:ext cx="5646143" cy="333113"/>
          </a:xfrm>
        </p:spPr>
        <p:txBody>
          <a:bodyPr>
            <a:normAutofit/>
          </a:bodyPr>
          <a:lstStyle>
            <a:lvl1pPr marL="0" indent="0">
              <a:buNone/>
              <a:defRPr lang="en-US" sz="1400" b="0" i="0" kern="1200" cap="small" dirty="0">
                <a:solidFill>
                  <a:schemeClr val="accent1">
                    <a:lumMod val="60000"/>
                    <a:lumOff val="40000"/>
                  </a:schemeClr>
                </a:solidFill>
                <a:latin typeface="+mn-lt"/>
                <a:ea typeface="+mn-ea"/>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6" name="Text Placeholder 3"/>
          <p:cNvSpPr>
            <a:spLocks noGrp="1"/>
          </p:cNvSpPr>
          <p:nvPr>
            <p:ph type="body" sz="half" idx="2"/>
          </p:nvPr>
        </p:nvSpPr>
        <p:spPr>
          <a:xfrm>
            <a:off x="866440" y="5000816"/>
            <a:ext cx="6343673" cy="1010619"/>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C5667A49-9CF4-404B-8DD4-24DAF7E6C555}" type="datetimeFigureOut">
              <a:rPr lang="en-US" smtClean="0"/>
              <a:t>2/21/2024</a:t>
            </a:fld>
            <a:endParaRPr lang="en-GB"/>
          </a:p>
        </p:txBody>
      </p:sp>
      <p:sp>
        <p:nvSpPr>
          <p:cNvPr id="5" name="Footer Placeholder 4"/>
          <p:cNvSpPr>
            <a:spLocks noGrp="1"/>
          </p:cNvSpPr>
          <p:nvPr>
            <p:ph type="ftr" sz="quarter" idx="11"/>
          </p:nvPr>
        </p:nvSpPr>
        <p:spPr/>
        <p:txBody>
          <a:bodyPr/>
          <a:lstStyle/>
          <a:p>
            <a:endParaRPr lang="en-GB"/>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75796034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reserve="1">
  <p:cSld name="Name Card">
    <p:spTree>
      <p:nvGrpSpPr>
        <p:cNvPr id="1" name=""/>
        <p:cNvGrpSpPr/>
        <p:nvPr/>
      </p:nvGrpSpPr>
      <p:grpSpPr>
        <a:xfrm>
          <a:off x="0" y="0"/>
          <a:ext cx="0" cy="0"/>
          <a:chOff x="0" y="0"/>
          <a:chExt cx="0" cy="0"/>
        </a:xfrm>
      </p:grpSpPr>
      <p:grpSp>
        <p:nvGrpSpPr>
          <p:cNvPr id="9" name="Group 8"/>
          <p:cNvGrpSpPr/>
          <p:nvPr/>
        </p:nvGrpSpPr>
        <p:grpSpPr>
          <a:xfrm>
            <a:off x="-1588" y="0"/>
            <a:ext cx="9145588" cy="6860798"/>
            <a:chOff x="-1588" y="0"/>
            <a:chExt cx="9145588" cy="6860798"/>
          </a:xfrm>
        </p:grpSpPr>
        <p:sp>
          <p:nvSpPr>
            <p:cNvPr id="10" name="Rectangle 9"/>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1" name="Oval 1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2" name="Oval 1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Freeform 5"/>
            <p:cNvSpPr/>
            <p:nvPr/>
          </p:nvSpPr>
          <p:spPr bwMode="gray">
            <a:xfrm rot="21010068">
              <a:off x="6359946" y="431124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8" name="Freeform 7"/>
            <p:cNvSpPr/>
            <p:nvPr/>
          </p:nvSpPr>
          <p:spPr bwMode="gray">
            <a:xfrm>
              <a:off x="485023" y="4381500"/>
              <a:ext cx="8182128" cy="2130508"/>
            </a:xfrm>
            <a:custGeom>
              <a:avLst/>
              <a:gdLst/>
              <a:ahLst/>
              <a:cxnLst/>
              <a:rect l="l" t="t" r="r" b="b"/>
              <a:pathLst>
                <a:path w="10000" h="9621">
                  <a:moveTo>
                    <a:pt x="0" y="0"/>
                  </a:moveTo>
                  <a:lnTo>
                    <a:pt x="0" y="2411"/>
                  </a:lnTo>
                  <a:lnTo>
                    <a:pt x="0" y="9586"/>
                  </a:lnTo>
                  <a:lnTo>
                    <a:pt x="0" y="9621"/>
                  </a:lnTo>
                  <a:lnTo>
                    <a:pt x="10000" y="9585"/>
                  </a:lnTo>
                  <a:cubicBezTo>
                    <a:pt x="9997" y="8144"/>
                    <a:pt x="10003" y="9571"/>
                    <a:pt x="10000" y="9586"/>
                  </a:cubicBezTo>
                  <a:cubicBezTo>
                    <a:pt x="9997" y="7194"/>
                    <a:pt x="9993" y="4803"/>
                    <a:pt x="9990" y="2411"/>
                  </a:cubicBezTo>
                  <a:lnTo>
                    <a:pt x="9990" y="0"/>
                  </a:lnTo>
                  <a:lnTo>
                    <a:pt x="9990" y="0"/>
                  </a:lnTo>
                  <a:lnTo>
                    <a:pt x="9534" y="253"/>
                  </a:lnTo>
                  <a:lnTo>
                    <a:pt x="9084" y="477"/>
                  </a:lnTo>
                  <a:lnTo>
                    <a:pt x="8628" y="669"/>
                  </a:lnTo>
                  <a:lnTo>
                    <a:pt x="8177" y="847"/>
                  </a:lnTo>
                  <a:lnTo>
                    <a:pt x="7726" y="984"/>
                  </a:lnTo>
                  <a:lnTo>
                    <a:pt x="7279" y="1087"/>
                  </a:lnTo>
                  <a:lnTo>
                    <a:pt x="6832" y="1176"/>
                  </a:lnTo>
                  <a:lnTo>
                    <a:pt x="6393" y="1236"/>
                  </a:lnTo>
                  <a:lnTo>
                    <a:pt x="5962" y="1279"/>
                  </a:lnTo>
                  <a:lnTo>
                    <a:pt x="5534" y="1294"/>
                  </a:lnTo>
                  <a:lnTo>
                    <a:pt x="5120" y="1294"/>
                  </a:lnTo>
                  <a:lnTo>
                    <a:pt x="4709" y="1294"/>
                  </a:lnTo>
                  <a:lnTo>
                    <a:pt x="4311" y="1266"/>
                  </a:lnTo>
                  <a:lnTo>
                    <a:pt x="3923" y="1221"/>
                  </a:lnTo>
                  <a:lnTo>
                    <a:pt x="3548" y="1161"/>
                  </a:lnTo>
                  <a:lnTo>
                    <a:pt x="3187" y="1101"/>
                  </a:lnTo>
                  <a:lnTo>
                    <a:pt x="2840" y="1026"/>
                  </a:lnTo>
                  <a:lnTo>
                    <a:pt x="2505" y="954"/>
                  </a:lnTo>
                  <a:lnTo>
                    <a:pt x="2192" y="865"/>
                  </a:lnTo>
                  <a:lnTo>
                    <a:pt x="1889" y="775"/>
                  </a:lnTo>
                  <a:lnTo>
                    <a:pt x="1346" y="579"/>
                  </a:lnTo>
                  <a:lnTo>
                    <a:pt x="882" y="400"/>
                  </a:lnTo>
                  <a:lnTo>
                    <a:pt x="511" y="253"/>
                  </a:lnTo>
                  <a:lnTo>
                    <a:pt x="234" y="118"/>
                  </a:lnTo>
                  <a:lnTo>
                    <a:pt x="0" y="0"/>
                  </a:lnTo>
                  <a:lnTo>
                    <a:pt x="0" y="0"/>
                  </a:lnTo>
                  <a:close/>
                </a:path>
              </a:pathLst>
            </a:custGeom>
            <a:solidFill>
              <a:schemeClr val="bg1"/>
            </a:solidFill>
            <a:ln>
              <a:noFill/>
            </a:ln>
          </p:spPr>
        </p:sp>
        <p:sp>
          <p:nvSpPr>
            <p:cNvPr id="17"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1"/>
          <p:cNvSpPr>
            <a:spLocks noGrp="1"/>
          </p:cNvSpPr>
          <p:nvPr>
            <p:ph type="title"/>
          </p:nvPr>
        </p:nvSpPr>
        <p:spPr>
          <a:xfrm>
            <a:off x="866440" y="2057400"/>
            <a:ext cx="6422005" cy="20955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866441" y="5024908"/>
            <a:ext cx="6422004" cy="994891"/>
          </a:xfrm>
        </p:spPr>
        <p:txBody>
          <a:bodyPr anchor="t"/>
          <a:lstStyle>
            <a:lvl1pPr marL="0" indent="0" algn="l">
              <a:buNone/>
              <a:defRPr sz="2000" cap="none">
                <a:solidFill>
                  <a:schemeClr val="accent1">
                    <a:lumMod val="60000"/>
                    <a:lumOff val="4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C5667A49-9CF4-404B-8DD4-24DAF7E6C555}" type="datetimeFigureOut">
              <a:rPr lang="en-US" smtClean="0"/>
              <a:t>2/21/2024</a:t>
            </a:fld>
            <a:endParaRPr lang="en-GB"/>
          </a:p>
        </p:txBody>
      </p:sp>
      <p:sp>
        <p:nvSpPr>
          <p:cNvPr id="5" name="Footer Placeholder 4"/>
          <p:cNvSpPr>
            <a:spLocks noGrp="1"/>
          </p:cNvSpPr>
          <p:nvPr>
            <p:ph type="ftr" sz="quarter" idx="11"/>
          </p:nvPr>
        </p:nvSpPr>
        <p:spPr/>
        <p:txBody>
          <a:bodyPr/>
          <a:lstStyle/>
          <a:p>
            <a:endParaRPr lang="en-GB"/>
          </a:p>
        </p:txBody>
      </p:sp>
      <p:sp>
        <p:nvSpPr>
          <p:cNvPr id="7" name="Rectangle 6"/>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3130985771"/>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423593" cy="709864"/>
          </a:xfrm>
        </p:spPr>
        <p:txBody>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66440" y="2489200"/>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2" name="Text Placeholder 3"/>
          <p:cNvSpPr>
            <a:spLocks noGrp="1"/>
          </p:cNvSpPr>
          <p:nvPr>
            <p:ph type="body" sz="half" idx="15"/>
          </p:nvPr>
        </p:nvSpPr>
        <p:spPr>
          <a:xfrm>
            <a:off x="866440" y="3147164"/>
            <a:ext cx="2313432"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405614"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3" name="Text Placeholder 3"/>
          <p:cNvSpPr>
            <a:spLocks noGrp="1"/>
          </p:cNvSpPr>
          <p:nvPr>
            <p:ph type="body" sz="half" idx="16"/>
          </p:nvPr>
        </p:nvSpPr>
        <p:spPr>
          <a:xfrm>
            <a:off x="3408471" y="3147164"/>
            <a:ext cx="2318918"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958642" y="2489200"/>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4" name="Text Placeholder 3"/>
          <p:cNvSpPr>
            <a:spLocks noGrp="1"/>
          </p:cNvSpPr>
          <p:nvPr>
            <p:ph type="body" sz="half" idx="17"/>
          </p:nvPr>
        </p:nvSpPr>
        <p:spPr>
          <a:xfrm>
            <a:off x="5960935" y="3147164"/>
            <a:ext cx="2316625" cy="2888366"/>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294530"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C5667A49-9CF4-404B-8DD4-24DAF7E6C555}" type="datetimeFigureOut">
              <a:rPr lang="en-US" smtClean="0"/>
              <a:t>2/21/2024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26017908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a:xfrm>
            <a:off x="866440" y="927100"/>
            <a:ext cx="6345260" cy="709864"/>
          </a:xfrm>
        </p:spPr>
        <p:txBody>
          <a:bodyPr/>
          <a:lstStyle>
            <a:lvl1pPr>
              <a:defRPr sz="3200"/>
            </a:lvl1pPr>
          </a:lstStyle>
          <a:p>
            <a:r>
              <a:rPr lang="en-US" smtClean="0"/>
              <a:t>Click to edit Master title style</a:t>
            </a:r>
            <a:endParaRPr lang="en-US" dirty="0"/>
          </a:p>
        </p:txBody>
      </p:sp>
      <p:sp>
        <p:nvSpPr>
          <p:cNvPr id="3" name="Text Placeholder 2"/>
          <p:cNvSpPr>
            <a:spLocks noGrp="1"/>
          </p:cNvSpPr>
          <p:nvPr>
            <p:ph type="body" idx="1"/>
          </p:nvPr>
        </p:nvSpPr>
        <p:spPr>
          <a:xfrm>
            <a:off x="866440" y="4179596"/>
            <a:ext cx="2313432"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2" name="Picture Placeholder 2"/>
          <p:cNvSpPr>
            <a:spLocks noGrp="1" noChangeAspect="1"/>
          </p:cNvSpPr>
          <p:nvPr>
            <p:ph type="pic" idx="15"/>
          </p:nvPr>
        </p:nvSpPr>
        <p:spPr>
          <a:xfrm>
            <a:off x="1019055"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8"/>
          </p:nvPr>
        </p:nvSpPr>
        <p:spPr>
          <a:xfrm>
            <a:off x="866439" y="4837558"/>
            <a:ext cx="2313432"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411125" y="4179595"/>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8" name="Picture Placeholder 2"/>
          <p:cNvSpPr>
            <a:spLocks noGrp="1" noChangeAspect="1"/>
          </p:cNvSpPr>
          <p:nvPr>
            <p:ph type="pic" idx="21"/>
          </p:nvPr>
        </p:nvSpPr>
        <p:spPr>
          <a:xfrm>
            <a:off x="3553189"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19"/>
          </p:nvPr>
        </p:nvSpPr>
        <p:spPr>
          <a:xfrm>
            <a:off x="3411125" y="484820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5958642" y="4179596"/>
            <a:ext cx="2318918" cy="657962"/>
          </a:xfrm>
        </p:spPr>
        <p:txBody>
          <a:bodyPr anchor="b">
            <a:noAutofit/>
          </a:bodyPr>
          <a:lstStyle>
            <a:lvl1pPr marL="0" indent="0">
              <a:buNone/>
              <a:defRPr sz="2000" b="0">
                <a:solidFill>
                  <a:schemeClr val="accent1">
                    <a:lumMod val="60000"/>
                    <a:lumOff val="4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9" name="Picture Placeholder 2"/>
          <p:cNvSpPr>
            <a:spLocks noGrp="1" noChangeAspect="1"/>
          </p:cNvSpPr>
          <p:nvPr>
            <p:ph type="pic" idx="22"/>
          </p:nvPr>
        </p:nvSpPr>
        <p:spPr>
          <a:xfrm>
            <a:off x="6108641" y="2489200"/>
            <a:ext cx="2015144" cy="1447342"/>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7" name="Text Placeholder 3"/>
          <p:cNvSpPr>
            <a:spLocks noGrp="1"/>
          </p:cNvSpPr>
          <p:nvPr>
            <p:ph type="body" sz="half" idx="20"/>
          </p:nvPr>
        </p:nvSpPr>
        <p:spPr>
          <a:xfrm>
            <a:off x="5958642" y="4837558"/>
            <a:ext cx="2318918" cy="1187321"/>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40" name="Straight Connector 39"/>
          <p:cNvCxnSpPr/>
          <p:nvPr/>
        </p:nvCxnSpPr>
        <p:spPr>
          <a:xfrm>
            <a:off x="3290019"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cxnSp>
        <p:nvCxnSpPr>
          <p:cNvPr id="41" name="Straight Connector 40"/>
          <p:cNvCxnSpPr/>
          <p:nvPr/>
        </p:nvCxnSpPr>
        <p:spPr>
          <a:xfrm>
            <a:off x="5849521" y="2489201"/>
            <a:ext cx="0" cy="3546328"/>
          </a:xfrm>
          <a:prstGeom prst="line">
            <a:avLst/>
          </a:prstGeom>
          <a:ln w="12700" cmpd="sng">
            <a:solidFill>
              <a:schemeClr val="accent1">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6"/>
          <p:cNvSpPr>
            <a:spLocks noGrp="1"/>
          </p:cNvSpPr>
          <p:nvPr>
            <p:ph type="dt" sz="half" idx="10"/>
          </p:nvPr>
        </p:nvSpPr>
        <p:spPr/>
        <p:txBody>
          <a:bodyPr/>
          <a:lstStyle/>
          <a:p>
            <a:fld id="{C5667A49-9CF4-404B-8DD4-24DAF7E6C555}" type="datetimeFigureOut">
              <a:rPr lang="en-US" smtClean="0"/>
              <a:t>2/21/2024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a:xfrm>
            <a:off x="7678616" y="295730"/>
            <a:ext cx="791308" cy="767687"/>
          </a:xfrm>
          <a:prstGeom prst="rect">
            <a:avLst/>
          </a:prstGeom>
        </p:spPr>
        <p:txBody>
          <a:bodyPr/>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158625545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a:xfrm>
            <a:off x="7621301" y="6387910"/>
            <a:ext cx="990599" cy="228659"/>
          </a:xfrm>
        </p:spPr>
        <p:txBody>
          <a:bodyPr/>
          <a:lstStyle/>
          <a:p>
            <a:fld id="{C5667A49-9CF4-404B-8DD4-24DAF7E6C555}" type="datetimeFigureOut">
              <a:rPr lang="en-US" smtClean="0"/>
              <a:t>2/21/2024</a:t>
            </a:fld>
            <a:endParaRPr lang="en-GB"/>
          </a:p>
        </p:txBody>
      </p:sp>
      <p:sp>
        <p:nvSpPr>
          <p:cNvPr id="5" name="Footer Placeholder 4"/>
          <p:cNvSpPr>
            <a:spLocks noGrp="1"/>
          </p:cNvSpPr>
          <p:nvPr>
            <p:ph type="ftr" sz="quarter" idx="11"/>
          </p:nvPr>
        </p:nvSpPr>
        <p:spPr>
          <a:xfrm>
            <a:off x="516133" y="6387910"/>
            <a:ext cx="3859795" cy="228660"/>
          </a:xfrm>
        </p:spPr>
        <p:txBody>
          <a:bodyPr/>
          <a:lstStyle/>
          <a:p>
            <a:endParaRPr lang="en-GB"/>
          </a:p>
        </p:txBody>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235476509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grpSp>
        <p:nvGrpSpPr>
          <p:cNvPr id="7" name="Group 6"/>
          <p:cNvGrpSpPr/>
          <p:nvPr/>
        </p:nvGrpSpPr>
        <p:grpSpPr>
          <a:xfrm>
            <a:off x="-1588" y="0"/>
            <a:ext cx="9120420" cy="6860798"/>
            <a:chOff x="-1588" y="0"/>
            <a:chExt cx="9120420" cy="6860798"/>
          </a:xfrm>
        </p:grpSpPr>
        <p:sp>
          <p:nvSpPr>
            <p:cNvPr id="11" name="Rectangle 10"/>
            <p:cNvSpPr/>
            <p:nvPr/>
          </p:nvSpPr>
          <p:spPr>
            <a:xfrm>
              <a:off x="0" y="0"/>
              <a:ext cx="9118832" cy="6858000"/>
            </a:xfrm>
            <a:prstGeom prst="rect">
              <a:avLst/>
            </a:prstGeom>
            <a:blipFill>
              <a:blip r:embed="rId2">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2" name="Oval 11"/>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3" name="Oval 12"/>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4" name="Oval 13"/>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5" name="Oval 14"/>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6" name="Oval 15"/>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4966650">
              <a:off x="4673046" y="5107506"/>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grpSp>
      <p:sp>
        <p:nvSpPr>
          <p:cNvPr id="17" name="Rectangle 16"/>
          <p:cNvSpPr/>
          <p:nvPr/>
        </p:nvSpPr>
        <p:spPr>
          <a:xfrm>
            <a:off x="414867" y="402165"/>
            <a:ext cx="4610565" cy="6053670"/>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sp>
      <p:sp>
        <p:nvSpPr>
          <p:cNvPr id="10" name="Freeform 9"/>
          <p:cNvSpPr/>
          <p:nvPr/>
        </p:nvSpPr>
        <p:spPr bwMode="gray">
          <a:xfrm rot="5400000">
            <a:off x="1299309" y="1765596"/>
            <a:ext cx="5995993" cy="3326809"/>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8"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sp>
        <p:nvSpPr>
          <p:cNvPr id="2" name="Vertical Title 1"/>
          <p:cNvSpPr>
            <a:spLocks noGrp="1"/>
          </p:cNvSpPr>
          <p:nvPr>
            <p:ph type="title" orient="vert"/>
          </p:nvPr>
        </p:nvSpPr>
        <p:spPr>
          <a:xfrm>
            <a:off x="6174928" y="1447799"/>
            <a:ext cx="1113516" cy="4572001"/>
          </a:xfrm>
        </p:spPr>
        <p:txBody>
          <a:bodyPr vert="eaVert" anchor="ctr"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66738" y="1447799"/>
            <a:ext cx="4416936" cy="4572001"/>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C5667A49-9CF4-404B-8DD4-24DAF7E6C555}" type="datetimeFigureOut">
              <a:rPr lang="en-US" smtClean="0"/>
              <a:t>2/21/2024</a:t>
            </a:fld>
            <a:endParaRPr lang="en-GB"/>
          </a:p>
        </p:txBody>
      </p:sp>
      <p:sp>
        <p:nvSpPr>
          <p:cNvPr id="5" name="Footer Placeholder 4"/>
          <p:cNvSpPr>
            <a:spLocks noGrp="1"/>
          </p:cNvSpPr>
          <p:nvPr>
            <p:ph type="ftr" sz="quarter" idx="11"/>
          </p:nvPr>
        </p:nvSpPr>
        <p:spPr>
          <a:xfrm>
            <a:off x="538546" y="6365498"/>
            <a:ext cx="3859795" cy="228660"/>
          </a:xfrm>
        </p:spPr>
        <p:txBody>
          <a:bodyPr/>
          <a:lstStyle/>
          <a:p>
            <a:endParaRPr lang="en-GB"/>
          </a:p>
        </p:txBody>
      </p:sp>
      <p:sp>
        <p:nvSpPr>
          <p:cNvPr id="9" name="Rectangle 8"/>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6" name="Slide Number Placeholder 5"/>
          <p:cNvSpPr>
            <a:spLocks noGrp="1"/>
          </p:cNvSpPr>
          <p:nvPr>
            <p:ph type="sldNum" sz="quarter" idx="12"/>
          </p:nvPr>
        </p:nvSpPr>
        <p:spPr>
          <a:xfrm>
            <a:off x="7678616" y="295730"/>
            <a:ext cx="791308" cy="767687"/>
          </a:xfrm>
          <a:prstGeom prst="rect">
            <a:avLst/>
          </a:prstGeom>
        </p:spPr>
        <p:txBody>
          <a:bodyPr/>
          <a:lstStyle>
            <a:lvl1pPr algn="ctr">
              <a:defRPr sz="2800"/>
            </a:lvl1pPr>
          </a:lstStyle>
          <a:p>
            <a:fld id="{AF8A0A62-91F0-4AA7-8DD7-28B749F66B0E}" type="slidenum">
              <a:rPr lang="en-GB" smtClean="0"/>
              <a:t>‹#›</a:t>
            </a:fld>
            <a:endParaRPr lang="en-GB"/>
          </a:p>
        </p:txBody>
      </p:sp>
    </p:spTree>
    <p:extLst>
      <p:ext uri="{BB962C8B-B14F-4D97-AF65-F5344CB8AC3E}">
        <p14:creationId xmlns:p14="http://schemas.microsoft.com/office/powerpoint/2010/main" val="20145505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e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6" name="Group 5"/>
          <p:cNvGrpSpPr/>
          <p:nvPr/>
        </p:nvGrpSpPr>
        <p:grpSpPr>
          <a:xfrm>
            <a:off x="-1588" y="0"/>
            <a:ext cx="9145588" cy="6860798"/>
            <a:chOff x="-1588" y="0"/>
            <a:chExt cx="9145588" cy="6860798"/>
          </a:xfrm>
        </p:grpSpPr>
        <p:sp>
          <p:nvSpPr>
            <p:cNvPr id="14" name="Rectangle 13"/>
            <p:cNvSpPr/>
            <p:nvPr/>
          </p:nvSpPr>
          <p:spPr>
            <a:xfrm>
              <a:off x="0" y="0"/>
              <a:ext cx="9118832" cy="6858000"/>
            </a:xfrm>
            <a:prstGeom prst="rect">
              <a:avLst/>
            </a:prstGeom>
            <a:blipFill>
              <a:blip r:embed="rId19">
                <a:duotone>
                  <a:schemeClr val="dk2">
                    <a:shade val="69000"/>
                    <a:hueMod val="91000"/>
                    <a:satMod val="164000"/>
                    <a:lumMod val="74000"/>
                  </a:schemeClr>
                  <a:schemeClr val="dk2">
                    <a:hueMod val="124000"/>
                    <a:satMod val="140000"/>
                    <a:lumMod val="142000"/>
                  </a:schemeClr>
                </a:duotone>
              </a:blip>
              <a:srcRect/>
              <a:stretch>
                <a:fillRect l="-16713" r="-16989"/>
              </a:stretch>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1" name="Oval 20"/>
            <p:cNvSpPr/>
            <p:nvPr/>
          </p:nvSpPr>
          <p:spPr>
            <a:xfrm>
              <a:off x="0" y="2895600"/>
              <a:ext cx="2362200" cy="2362200"/>
            </a:xfrm>
            <a:prstGeom prst="ellipse">
              <a:avLst/>
            </a:prstGeom>
            <a:gradFill flip="none" rotWithShape="1">
              <a:gsLst>
                <a:gs pos="0">
                  <a:schemeClr val="accent5">
                    <a:alpha val="8000"/>
                  </a:schemeClr>
                </a:gs>
                <a:gs pos="72000">
                  <a:schemeClr val="accent5">
                    <a:alpha val="0"/>
                  </a:schemeClr>
                </a:gs>
                <a:gs pos="36000">
                  <a:schemeClr val="accent5">
                    <a:alpha val="8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2" name="Oval 21"/>
            <p:cNvSpPr/>
            <p:nvPr/>
          </p:nvSpPr>
          <p:spPr>
            <a:xfrm>
              <a:off x="6299432" y="1676400"/>
              <a:ext cx="2819400" cy="2819400"/>
            </a:xfrm>
            <a:prstGeom prst="ellipse">
              <a:avLst/>
            </a:prstGeom>
            <a:gradFill flip="none" rotWithShape="1">
              <a:gsLst>
                <a:gs pos="0">
                  <a:schemeClr val="accent5">
                    <a:alpha val="7000"/>
                  </a:schemeClr>
                </a:gs>
                <a:gs pos="69000">
                  <a:schemeClr val="accent5">
                    <a:alpha val="0"/>
                  </a:schemeClr>
                </a:gs>
                <a:gs pos="36000">
                  <a:schemeClr val="accent5">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3" name="Oval 22"/>
            <p:cNvSpPr/>
            <p:nvPr/>
          </p:nvSpPr>
          <p:spPr>
            <a:xfrm>
              <a:off x="5689832" y="0"/>
              <a:ext cx="1600200" cy="1600200"/>
            </a:xfrm>
            <a:prstGeom prst="ellipse">
              <a:avLst/>
            </a:prstGeom>
            <a:gradFill flip="none" rotWithShape="1">
              <a:gsLst>
                <a:gs pos="0">
                  <a:schemeClr val="accent5">
                    <a:alpha val="14000"/>
                  </a:schemeClr>
                </a:gs>
                <a:gs pos="73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4" name="Oval 23"/>
            <p:cNvSpPr/>
            <p:nvPr/>
          </p:nvSpPr>
          <p:spPr>
            <a:xfrm>
              <a:off x="6299432" y="5870198"/>
              <a:ext cx="990600" cy="990600"/>
            </a:xfrm>
            <a:prstGeom prst="ellipse">
              <a:avLst/>
            </a:prstGeom>
            <a:gradFill flip="none" rotWithShape="1">
              <a:gsLst>
                <a:gs pos="0">
                  <a:schemeClr val="accent5">
                    <a:alpha val="14000"/>
                  </a:schemeClr>
                </a:gs>
                <a:gs pos="66000">
                  <a:schemeClr val="accent5">
                    <a:alpha val="0"/>
                  </a:schemeClr>
                </a:gs>
                <a:gs pos="36000">
                  <a:schemeClr val="accent5">
                    <a:alpha val="7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20" name="Oval 19"/>
            <p:cNvSpPr/>
            <p:nvPr/>
          </p:nvSpPr>
          <p:spPr>
            <a:xfrm>
              <a:off x="-1588" y="2667000"/>
              <a:ext cx="4191000" cy="4191000"/>
            </a:xfrm>
            <a:prstGeom prst="ellipse">
              <a:avLst/>
            </a:prstGeom>
            <a:gradFill flip="none" rotWithShape="1">
              <a:gsLst>
                <a:gs pos="0">
                  <a:schemeClr val="accent5">
                    <a:alpha val="11000"/>
                  </a:schemeClr>
                </a:gs>
                <a:gs pos="75000">
                  <a:schemeClr val="accent5">
                    <a:alpha val="0"/>
                  </a:schemeClr>
                </a:gs>
                <a:gs pos="36000">
                  <a:schemeClr val="accent5">
                    <a:alpha val="10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sp>
          <p:nvSpPr>
            <p:cNvPr id="19" name="Freeform 5"/>
            <p:cNvSpPr/>
            <p:nvPr/>
          </p:nvSpPr>
          <p:spPr bwMode="gray">
            <a:xfrm rot="21010068">
              <a:off x="6359946" y="1790293"/>
              <a:ext cx="2377690" cy="317748"/>
            </a:xfrm>
            <a:custGeom>
              <a:avLst/>
              <a:gdLst/>
              <a:ahLst/>
              <a:cxnLst/>
              <a:rect l="l" t="t" r="r" b="b"/>
              <a:pathLst>
                <a:path w="10000" h="5291">
                  <a:moveTo>
                    <a:pt x="85" y="2532"/>
                  </a:moveTo>
                  <a:cubicBezTo>
                    <a:pt x="1736" y="3911"/>
                    <a:pt x="7524" y="5298"/>
                    <a:pt x="9958" y="5291"/>
                  </a:cubicBezTo>
                  <a:cubicBezTo>
                    <a:pt x="9989" y="1958"/>
                    <a:pt x="9969" y="3333"/>
                    <a:pt x="10000" y="0"/>
                  </a:cubicBezTo>
                  <a:lnTo>
                    <a:pt x="10000" y="0"/>
                  </a:lnTo>
                  <a:lnTo>
                    <a:pt x="9667" y="204"/>
                  </a:lnTo>
                  <a:lnTo>
                    <a:pt x="9334" y="400"/>
                  </a:lnTo>
                  <a:lnTo>
                    <a:pt x="9001" y="590"/>
                  </a:lnTo>
                  <a:lnTo>
                    <a:pt x="8667" y="753"/>
                  </a:lnTo>
                  <a:lnTo>
                    <a:pt x="8333" y="917"/>
                  </a:lnTo>
                  <a:lnTo>
                    <a:pt x="7999" y="1071"/>
                  </a:lnTo>
                  <a:lnTo>
                    <a:pt x="7669" y="1202"/>
                  </a:lnTo>
                  <a:lnTo>
                    <a:pt x="7333" y="1325"/>
                  </a:lnTo>
                  <a:lnTo>
                    <a:pt x="7000" y="1440"/>
                  </a:lnTo>
                  <a:lnTo>
                    <a:pt x="6673" y="1538"/>
                  </a:lnTo>
                  <a:lnTo>
                    <a:pt x="6340" y="1636"/>
                  </a:lnTo>
                  <a:lnTo>
                    <a:pt x="6013" y="1719"/>
                  </a:lnTo>
                  <a:lnTo>
                    <a:pt x="5686" y="1784"/>
                  </a:lnTo>
                  <a:lnTo>
                    <a:pt x="5359" y="1850"/>
                  </a:lnTo>
                  <a:lnTo>
                    <a:pt x="5036" y="1906"/>
                  </a:lnTo>
                  <a:lnTo>
                    <a:pt x="4717" y="1948"/>
                  </a:lnTo>
                  <a:lnTo>
                    <a:pt x="4396" y="1980"/>
                  </a:lnTo>
                  <a:lnTo>
                    <a:pt x="4079" y="2013"/>
                  </a:lnTo>
                  <a:lnTo>
                    <a:pt x="3766" y="2029"/>
                  </a:lnTo>
                  <a:lnTo>
                    <a:pt x="3454" y="2046"/>
                  </a:lnTo>
                  <a:lnTo>
                    <a:pt x="3145" y="2053"/>
                  </a:lnTo>
                  <a:lnTo>
                    <a:pt x="2839" y="2046"/>
                  </a:lnTo>
                  <a:lnTo>
                    <a:pt x="2537" y="2046"/>
                  </a:lnTo>
                  <a:lnTo>
                    <a:pt x="2238" y="2029"/>
                  </a:lnTo>
                  <a:lnTo>
                    <a:pt x="1943" y="2004"/>
                  </a:lnTo>
                  <a:lnTo>
                    <a:pt x="1653" y="1980"/>
                  </a:lnTo>
                  <a:lnTo>
                    <a:pt x="1368" y="1955"/>
                  </a:lnTo>
                  <a:lnTo>
                    <a:pt x="1085" y="1915"/>
                  </a:lnTo>
                  <a:lnTo>
                    <a:pt x="806" y="1873"/>
                  </a:lnTo>
                  <a:lnTo>
                    <a:pt x="533" y="1833"/>
                  </a:lnTo>
                  <a:lnTo>
                    <a:pt x="0" y="1726"/>
                  </a:lnTo>
                  <a:cubicBezTo>
                    <a:pt x="28" y="1995"/>
                    <a:pt x="57" y="2263"/>
                    <a:pt x="85" y="2532"/>
                  </a:cubicBezTo>
                  <a:close/>
                </a:path>
              </a:pathLst>
            </a:custGeom>
            <a:solidFill>
              <a:schemeClr val="bg1">
                <a:alpha val="20000"/>
              </a:schemeClr>
            </a:solidFill>
            <a:ln>
              <a:noFill/>
            </a:ln>
          </p:spPr>
        </p:sp>
        <p:sp>
          <p:nvSpPr>
            <p:cNvPr id="25" name="Freeform 24"/>
            <p:cNvSpPr/>
            <p:nvPr/>
          </p:nvSpPr>
          <p:spPr bwMode="gray">
            <a:xfrm>
              <a:off x="485023" y="1856450"/>
              <a:ext cx="8173954" cy="4535226"/>
            </a:xfrm>
            <a:custGeom>
              <a:avLst/>
              <a:gdLst/>
              <a:ahLst/>
              <a:cxnLst/>
              <a:rect l="0" t="0" r="r" b="b"/>
              <a:pathLst>
                <a:path w="4960" h="2752">
                  <a:moveTo>
                    <a:pt x="0" y="0"/>
                  </a:moveTo>
                  <a:lnTo>
                    <a:pt x="0" y="324"/>
                  </a:lnTo>
                  <a:lnTo>
                    <a:pt x="0" y="1992"/>
                  </a:lnTo>
                  <a:lnTo>
                    <a:pt x="0" y="2752"/>
                  </a:lnTo>
                  <a:lnTo>
                    <a:pt x="4960" y="2752"/>
                  </a:lnTo>
                  <a:lnTo>
                    <a:pt x="4960" y="1992"/>
                  </a:lnTo>
                  <a:lnTo>
                    <a:pt x="4960" y="324"/>
                  </a:lnTo>
                  <a:lnTo>
                    <a:pt x="4960" y="0"/>
                  </a:lnTo>
                  <a:lnTo>
                    <a:pt x="4960" y="0"/>
                  </a:lnTo>
                  <a:lnTo>
                    <a:pt x="4734" y="34"/>
                  </a:lnTo>
                  <a:lnTo>
                    <a:pt x="4510" y="64"/>
                  </a:lnTo>
                  <a:lnTo>
                    <a:pt x="4284" y="90"/>
                  </a:lnTo>
                  <a:lnTo>
                    <a:pt x="4060" y="114"/>
                  </a:lnTo>
                  <a:lnTo>
                    <a:pt x="3836" y="132"/>
                  </a:lnTo>
                  <a:lnTo>
                    <a:pt x="3614" y="146"/>
                  </a:lnTo>
                  <a:lnTo>
                    <a:pt x="3392" y="158"/>
                  </a:lnTo>
                  <a:lnTo>
                    <a:pt x="3174" y="166"/>
                  </a:lnTo>
                  <a:lnTo>
                    <a:pt x="2960" y="172"/>
                  </a:lnTo>
                  <a:lnTo>
                    <a:pt x="2748" y="174"/>
                  </a:lnTo>
                  <a:lnTo>
                    <a:pt x="2542" y="174"/>
                  </a:lnTo>
                  <a:lnTo>
                    <a:pt x="2338" y="174"/>
                  </a:lnTo>
                  <a:lnTo>
                    <a:pt x="2140" y="170"/>
                  </a:lnTo>
                  <a:lnTo>
                    <a:pt x="1948" y="164"/>
                  </a:lnTo>
                  <a:lnTo>
                    <a:pt x="1762" y="156"/>
                  </a:lnTo>
                  <a:lnTo>
                    <a:pt x="1582" y="148"/>
                  </a:lnTo>
                  <a:lnTo>
                    <a:pt x="1410" y="138"/>
                  </a:lnTo>
                  <a:lnTo>
                    <a:pt x="1244" y="128"/>
                  </a:lnTo>
                  <a:lnTo>
                    <a:pt x="1088" y="116"/>
                  </a:lnTo>
                  <a:lnTo>
                    <a:pt x="938" y="104"/>
                  </a:lnTo>
                  <a:lnTo>
                    <a:pt x="668" y="78"/>
                  </a:lnTo>
                  <a:lnTo>
                    <a:pt x="438" y="54"/>
                  </a:lnTo>
                  <a:lnTo>
                    <a:pt x="254" y="34"/>
                  </a:lnTo>
                  <a:lnTo>
                    <a:pt x="116" y="16"/>
                  </a:lnTo>
                  <a:lnTo>
                    <a:pt x="0" y="0"/>
                  </a:lnTo>
                  <a:lnTo>
                    <a:pt x="0" y="0"/>
                  </a:lnTo>
                  <a:close/>
                </a:path>
              </a:pathLst>
            </a:custGeom>
            <a:solidFill>
              <a:schemeClr val="bg1"/>
            </a:solidFill>
            <a:ln>
              <a:noFill/>
            </a:ln>
          </p:spPr>
        </p:sp>
        <p:sp>
          <p:nvSpPr>
            <p:cNvPr id="10" name="Freeform 5"/>
            <p:cNvSpPr>
              <a:spLocks noEditPoints="1"/>
            </p:cNvSpPr>
            <p:nvPr/>
          </p:nvSpPr>
          <p:spPr bwMode="gray">
            <a:xfrm>
              <a:off x="0" y="0"/>
              <a:ext cx="9144000" cy="6858000"/>
            </a:xfrm>
            <a:custGeom>
              <a:avLst/>
              <a:gdLst/>
              <a:ahLst/>
              <a:cxnLst/>
              <a:rect l="0" t="0" r="r" b="b"/>
              <a:pathLst>
                <a:path w="5760" h="4320">
                  <a:moveTo>
                    <a:pt x="0" y="0"/>
                  </a:moveTo>
                  <a:lnTo>
                    <a:pt x="0" y="4320"/>
                  </a:lnTo>
                  <a:lnTo>
                    <a:pt x="5760" y="4320"/>
                  </a:lnTo>
                  <a:lnTo>
                    <a:pt x="5760" y="0"/>
                  </a:lnTo>
                  <a:lnTo>
                    <a:pt x="0" y="0"/>
                  </a:lnTo>
                  <a:close/>
                  <a:moveTo>
                    <a:pt x="5444" y="4004"/>
                  </a:moveTo>
                  <a:lnTo>
                    <a:pt x="324" y="4004"/>
                  </a:lnTo>
                  <a:lnTo>
                    <a:pt x="324" y="324"/>
                  </a:lnTo>
                  <a:lnTo>
                    <a:pt x="5444" y="324"/>
                  </a:lnTo>
                  <a:lnTo>
                    <a:pt x="5444" y="4004"/>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sp>
      </p:grpSp>
      <p:sp>
        <p:nvSpPr>
          <p:cNvPr id="2" name="Title Placeholder 1"/>
          <p:cNvSpPr>
            <a:spLocks noGrp="1"/>
          </p:cNvSpPr>
          <p:nvPr>
            <p:ph type="title"/>
          </p:nvPr>
        </p:nvSpPr>
        <p:spPr bwMode="gray">
          <a:xfrm>
            <a:off x="866440" y="927099"/>
            <a:ext cx="6345260" cy="709865"/>
          </a:xfrm>
          <a:prstGeom prst="rect">
            <a:avLst/>
          </a:prstGeom>
        </p:spPr>
        <p:txBody>
          <a:bodyPr vert="horz" lIns="91440" tIns="45720" rIns="91440" bIns="45720" rtlCol="0" anchor="ctr">
            <a:noAutofit/>
          </a:bodyPr>
          <a:lstStyle/>
          <a:p>
            <a:r>
              <a:rPr lang="en-US" smtClean="0"/>
              <a:t>Click to edit Master title style</a:t>
            </a:r>
            <a:endParaRPr lang="en-US" dirty="0"/>
          </a:p>
        </p:txBody>
      </p:sp>
      <p:sp>
        <p:nvSpPr>
          <p:cNvPr id="3" name="Text Placeholder 2"/>
          <p:cNvSpPr>
            <a:spLocks noGrp="1"/>
          </p:cNvSpPr>
          <p:nvPr>
            <p:ph type="body" idx="1"/>
          </p:nvPr>
        </p:nvSpPr>
        <p:spPr>
          <a:xfrm>
            <a:off x="864382" y="2489200"/>
            <a:ext cx="6345260" cy="35306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574443" y="6365498"/>
            <a:ext cx="990599" cy="228659"/>
          </a:xfrm>
          <a:prstGeom prst="rect">
            <a:avLst/>
          </a:prstGeom>
        </p:spPr>
        <p:txBody>
          <a:bodyPr vert="horz" lIns="91440" tIns="45720" rIns="91440" bIns="45720" rtlCol="0" anchor="b"/>
          <a:lstStyle>
            <a:lvl1pPr algn="r">
              <a:defRPr sz="900" b="1" i="0">
                <a:solidFill>
                  <a:schemeClr val="accent1"/>
                </a:solidFill>
              </a:defRPr>
            </a:lvl1pPr>
          </a:lstStyle>
          <a:p>
            <a:fld id="{C5667A49-9CF4-404B-8DD4-24DAF7E6C555}" type="datetimeFigureOut">
              <a:rPr lang="en-US" smtClean="0"/>
              <a:t>2/21/2024</a:t>
            </a:fld>
            <a:endParaRPr lang="en-GB"/>
          </a:p>
        </p:txBody>
      </p:sp>
      <p:sp>
        <p:nvSpPr>
          <p:cNvPr id="5" name="Footer Placeholder 4"/>
          <p:cNvSpPr>
            <a:spLocks noGrp="1"/>
          </p:cNvSpPr>
          <p:nvPr>
            <p:ph type="ftr" sz="quarter" idx="3"/>
          </p:nvPr>
        </p:nvSpPr>
        <p:spPr>
          <a:xfrm>
            <a:off x="590843" y="6365497"/>
            <a:ext cx="3859795" cy="228660"/>
          </a:xfrm>
          <a:prstGeom prst="rect">
            <a:avLst/>
          </a:prstGeom>
        </p:spPr>
        <p:txBody>
          <a:bodyPr vert="horz" lIns="91440" tIns="45720" rIns="91440" bIns="45720" rtlCol="0" anchor="b"/>
          <a:lstStyle>
            <a:lvl1pPr algn="l">
              <a:defRPr sz="900" b="1" i="0">
                <a:solidFill>
                  <a:schemeClr val="accent1"/>
                </a:solidFill>
              </a:defRPr>
            </a:lvl1pPr>
          </a:lstStyle>
          <a:p>
            <a:endParaRPr lang="en-GB"/>
          </a:p>
        </p:txBody>
      </p:sp>
      <p:sp>
        <p:nvSpPr>
          <p:cNvPr id="26" name="Rectangle 25"/>
          <p:cNvSpPr/>
          <p:nvPr/>
        </p:nvSpPr>
        <p:spPr>
          <a:xfrm>
            <a:off x="7745644" y="0"/>
            <a:ext cx="685800" cy="1099458"/>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18" name="Slide Number Placeholder 5"/>
          <p:cNvSpPr>
            <a:spLocks noGrp="1"/>
          </p:cNvSpPr>
          <p:nvPr>
            <p:ph type="sldNum" sz="quarter" idx="4"/>
          </p:nvPr>
        </p:nvSpPr>
        <p:spPr bwMode="gray">
          <a:xfrm>
            <a:off x="7678616" y="295730"/>
            <a:ext cx="791308" cy="767687"/>
          </a:xfrm>
          <a:prstGeom prst="rect">
            <a:avLst/>
          </a:prstGeom>
        </p:spPr>
        <p:txBody>
          <a:bodyPr anchor="b"/>
          <a:lstStyle>
            <a:lvl1pPr algn="ctr">
              <a:defRPr sz="2800">
                <a:solidFill>
                  <a:schemeClr val="bg1"/>
                </a:solidFill>
              </a:defRPr>
            </a:lvl1pPr>
          </a:lstStyle>
          <a:p>
            <a:fld id="{AF8A0A62-91F0-4AA7-8DD7-28B749F66B0E}" type="slidenum">
              <a:rPr lang="en-GB" smtClean="0"/>
              <a:t>‹#›</a:t>
            </a:fld>
            <a:endParaRPr lang="en-GB"/>
          </a:p>
        </p:txBody>
      </p:sp>
    </p:spTree>
    <p:extLst>
      <p:ext uri="{BB962C8B-B14F-4D97-AF65-F5344CB8AC3E}">
        <p14:creationId xmlns:p14="http://schemas.microsoft.com/office/powerpoint/2010/main" val="3605662440"/>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l" defTabSz="457200" rtl="0" eaLnBrk="1" latinLnBrk="0" hangingPunct="1">
        <a:spcBef>
          <a:spcPct val="0"/>
        </a:spcBef>
        <a:buNone/>
        <a:defRPr sz="3200" b="0" i="0" kern="1200">
          <a:solidFill>
            <a:schemeClr val="bg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b="0" i="0" kern="1200">
          <a:solidFill>
            <a:schemeClr val="tx1">
              <a:lumMod val="75000"/>
              <a:lumOff val="25000"/>
            </a:schemeClr>
          </a:solidFill>
          <a:latin typeface="+mn-lt"/>
          <a:ea typeface="+mn-ea"/>
          <a:cs typeface="+mn-cs"/>
        </a:defRPr>
      </a:lvl1pPr>
      <a:lvl2pPr marL="685800" indent="-283464" algn="l" defTabSz="457200" rtl="0" eaLnBrk="1" latinLnBrk="0" hangingPunct="1">
        <a:spcBef>
          <a:spcPts val="1000"/>
        </a:spcBef>
        <a:spcAft>
          <a:spcPts val="0"/>
        </a:spcAft>
        <a:buClr>
          <a:schemeClr val="accent1"/>
        </a:buClr>
        <a:buSzPct val="80000"/>
        <a:buFont typeface="Wingdings 3" charset="2"/>
        <a:buChar char=""/>
        <a:defRPr sz="1600" b="0" i="0" kern="1200">
          <a:solidFill>
            <a:schemeClr val="tx1">
              <a:lumMod val="75000"/>
              <a:lumOff val="25000"/>
            </a:schemeClr>
          </a:solidFill>
          <a:latin typeface="+mn-lt"/>
          <a:ea typeface="+mn-ea"/>
          <a:cs typeface="+mn-cs"/>
        </a:defRPr>
      </a:lvl2pPr>
      <a:lvl3pPr marL="960120" indent="-228600" algn="l" defTabSz="457200" rtl="0" eaLnBrk="1" latinLnBrk="0" hangingPunct="1">
        <a:spcBef>
          <a:spcPts val="1000"/>
        </a:spcBef>
        <a:spcAft>
          <a:spcPts val="0"/>
        </a:spcAft>
        <a:buClr>
          <a:schemeClr val="accent1"/>
        </a:buClr>
        <a:buSzPct val="80000"/>
        <a:buFont typeface="Wingdings 3" charset="2"/>
        <a:buChar char=""/>
        <a:defRPr sz="1400" b="0" i="0" kern="1200">
          <a:solidFill>
            <a:schemeClr val="tx1">
              <a:lumMod val="75000"/>
              <a:lumOff val="25000"/>
            </a:schemeClr>
          </a:solidFill>
          <a:latin typeface="+mn-lt"/>
          <a:ea typeface="+mn-ea"/>
          <a:cs typeface="+mn-cs"/>
        </a:defRPr>
      </a:lvl3pPr>
      <a:lvl4pPr marL="123444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4pPr>
      <a:lvl5pPr marL="150876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5pPr>
      <a:lvl6pPr marL="18146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6pPr>
      <a:lvl7pPr marL="20718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7pPr>
      <a:lvl8pPr marL="22590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8pPr>
      <a:lvl9pPr marL="2486200" indent="-228600" algn="l" defTabSz="457200" rtl="0" eaLnBrk="1" latinLnBrk="0" hangingPunct="1">
        <a:spcBef>
          <a:spcPts val="1000"/>
        </a:spcBef>
        <a:spcAft>
          <a:spcPts val="0"/>
        </a:spcAft>
        <a:buClr>
          <a:schemeClr val="accent1"/>
        </a:buClr>
        <a:buSzPct val="80000"/>
        <a:buFont typeface="Wingdings 3" charset="2"/>
        <a:buChar char=""/>
        <a:defRPr sz="1200" b="0" i="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7"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image" Target="../media/image13.png"/><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6.png"/><Relationship Id="rId7"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17.png"/><Relationship Id="rId9" Type="http://schemas.openxmlformats.org/officeDocument/2006/relationships/image" Target="../media/image22.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rgbClr val="FFCCFF"/>
            </a:gs>
            <a:gs pos="83000">
              <a:srgbClr val="FF99FF"/>
            </a:gs>
            <a:gs pos="100000">
              <a:srgbClr val="FFCCFF"/>
            </a:gs>
          </a:gsLst>
          <a:lin ang="5400000" scaled="1"/>
        </a:gra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GB" sz="6000" b="1" u="sng" dirty="0">
                <a:latin typeface="Sassoon Infant Std" panose="020B0503020103030203" pitchFamily="34" charset="0"/>
              </a:rPr>
              <a:t>Gathering</a:t>
            </a:r>
            <a:endParaRPr lang="en-US" sz="6000" b="1" u="sng" dirty="0">
              <a:latin typeface="Sassoon Infant Std" panose="020B0503020103030203" pitchFamily="34" charset="0"/>
            </a:endParaRPr>
          </a:p>
        </p:txBody>
      </p:sp>
      <p:sp>
        <p:nvSpPr>
          <p:cNvPr id="6" name="Title 1"/>
          <p:cNvSpPr txBox="1">
            <a:spLocks/>
          </p:cNvSpPr>
          <p:nvPr/>
        </p:nvSpPr>
        <p:spPr>
          <a:xfrm>
            <a:off x="683568" y="2852936"/>
            <a:ext cx="7772400" cy="1470025"/>
          </a:xfrm>
          <a:prstGeom prst="rect">
            <a:avLst/>
          </a:prstGeom>
        </p:spPr>
        <p:txBody>
          <a:bodyPr vert="horz" lIns="91440" tIns="45720" rIns="91440" bIns="45720" rtlCol="0" anchor="ctr">
            <a:noAutofit/>
          </a:bodyPr>
          <a:lstStyle/>
          <a:p>
            <a:pPr algn="ctr">
              <a:spcBef>
                <a:spcPct val="0"/>
              </a:spcBef>
              <a:defRPr/>
            </a:pPr>
            <a:r>
              <a:rPr lang="en-GB" sz="5400" dirty="0">
                <a:latin typeface="Sassoon Infant Std" panose="020B0503020103030203" pitchFamily="34" charset="0"/>
              </a:rPr>
              <a:t>We light our candle to show that Jesus is the light of the world and he is always with us.</a:t>
            </a:r>
            <a:endParaRPr lang="en-GB" sz="5400" b="1" i="1" u="sng" dirty="0">
              <a:solidFill>
                <a:prstClr val="black"/>
              </a:solidFill>
              <a:latin typeface="Sassoon Infant Std" panose="020B0503020103030203" pitchFamily="34" charset="0"/>
            </a:endParaRPr>
          </a:p>
        </p:txBody>
      </p:sp>
      <p:pic>
        <p:nvPicPr>
          <p:cNvPr id="4" name="Picture 2" descr="https://www.dneat.org/wp-content/uploads/2020/03/The-Bishops-CE-Primary-Academy-Logo-web.png">
            <a:extLst>
              <a:ext uri="{FF2B5EF4-FFF2-40B4-BE49-F238E27FC236}">
                <a16:creationId xmlns:a16="http://schemas.microsoft.com/office/drawing/2014/main" id="{A232B374-C1C6-4A8E-AF0C-8CDB43DCAB82}"/>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8" y="116632"/>
            <a:ext cx="1512168" cy="1512168"/>
          </a:xfrm>
          <a:prstGeom prst="rect">
            <a:avLst/>
          </a:prstGeom>
          <a:noFill/>
          <a:effectLst>
            <a:softEdge rad="266700"/>
          </a:effectLst>
          <a:extLst>
            <a:ext uri="{909E8E84-426E-40DD-AFC4-6F175D3DCCD1}">
              <a14:hiddenFill xmlns:a14="http://schemas.microsoft.com/office/drawing/2010/main">
                <a:solidFill>
                  <a:srgbClr val="FFFFFF"/>
                </a:solidFill>
              </a14:hiddenFill>
            </a:ext>
          </a:extLst>
        </p:spPr>
      </p:pic>
      <p:pic>
        <p:nvPicPr>
          <p:cNvPr id="1026" name="Picture 2" descr="https://symbols.widgitonline.com/widgit/col/367.5x226.25/bycc/English_UK/candle/NOUN/Sg/30900400860000000.sym.png?showPlurals=0&amp;showPronouns=0&amp;showDemonstratives=0&amp;showImperatives=0&amp;skinTone=1&amp;varyGroupSkinTones=1">
            <a:extLst>
              <a:ext uri="{FF2B5EF4-FFF2-40B4-BE49-F238E27FC236}">
                <a16:creationId xmlns:a16="http://schemas.microsoft.com/office/drawing/2014/main" id="{94D3A87A-592D-4163-825C-34A03251AAF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67128" y="4430712"/>
            <a:ext cx="914400" cy="2152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26136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rgbClr val="FFCCFF"/>
            </a:gs>
            <a:gs pos="83000">
              <a:srgbClr val="FF99FF"/>
            </a:gs>
            <a:gs pos="100000">
              <a:srgbClr val="FFCCFF"/>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C86CD8-6C34-4278-B9DB-766303456BFD}"/>
              </a:ext>
            </a:extLst>
          </p:cNvPr>
          <p:cNvSpPr>
            <a:spLocks noGrp="1"/>
          </p:cNvSpPr>
          <p:nvPr>
            <p:ph type="ctrTitle"/>
          </p:nvPr>
        </p:nvSpPr>
        <p:spPr/>
        <p:txBody>
          <a:bodyPr/>
          <a:lstStyle/>
          <a:p>
            <a:r>
              <a:rPr lang="en-GB" dirty="0">
                <a:latin typeface="Sassoon Infant Std" panose="020B0503020103030203" pitchFamily="34" charset="0"/>
              </a:rPr>
              <a:t>Welcome to Collective Worship</a:t>
            </a:r>
          </a:p>
        </p:txBody>
      </p:sp>
      <p:sp>
        <p:nvSpPr>
          <p:cNvPr id="3" name="Subtitle 2">
            <a:extLst>
              <a:ext uri="{FF2B5EF4-FFF2-40B4-BE49-F238E27FC236}">
                <a16:creationId xmlns:a16="http://schemas.microsoft.com/office/drawing/2014/main" id="{45543A7E-D5D9-4492-B0AC-3E25E35C6987}"/>
              </a:ext>
            </a:extLst>
          </p:cNvPr>
          <p:cNvSpPr>
            <a:spLocks noGrp="1"/>
          </p:cNvSpPr>
          <p:nvPr>
            <p:ph type="subTitle" idx="1"/>
          </p:nvPr>
        </p:nvSpPr>
        <p:spPr/>
        <p:txBody>
          <a:bodyPr>
            <a:normAutofit fontScale="92500"/>
          </a:bodyPr>
          <a:lstStyle/>
          <a:p>
            <a:r>
              <a:rPr lang="en-GB" sz="4800" dirty="0">
                <a:solidFill>
                  <a:schemeClr val="tx1"/>
                </a:solidFill>
                <a:latin typeface="Sassoon Infant Std" panose="020B0503020103030203" pitchFamily="34" charset="0"/>
              </a:rPr>
              <a:t>Today is a special day</a:t>
            </a:r>
          </a:p>
        </p:txBody>
      </p:sp>
      <p:pic>
        <p:nvPicPr>
          <p:cNvPr id="4" name="Picture 2" descr="https://www.dneat.org/wp-content/uploads/2020/03/The-Bishops-CE-Primary-Academy-Logo-web.png">
            <a:extLst>
              <a:ext uri="{FF2B5EF4-FFF2-40B4-BE49-F238E27FC236}">
                <a16:creationId xmlns:a16="http://schemas.microsoft.com/office/drawing/2014/main" id="{A36865F1-B07E-4004-9859-1E25F784437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24328" y="116632"/>
            <a:ext cx="1512168" cy="1512168"/>
          </a:xfrm>
          <a:prstGeom prst="rect">
            <a:avLst/>
          </a:prstGeom>
          <a:noFill/>
          <a:effectLst>
            <a:softEdge rad="2667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53109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12051" y="4077072"/>
            <a:ext cx="8519897" cy="72008"/>
          </a:xfrm>
          <a:gradFill>
            <a:gsLst>
              <a:gs pos="0">
                <a:schemeClr val="accent1">
                  <a:lumMod val="5000"/>
                  <a:lumOff val="95000"/>
                </a:schemeClr>
              </a:gs>
              <a:gs pos="74000">
                <a:srgbClr val="FFCCFF"/>
              </a:gs>
              <a:gs pos="83000">
                <a:srgbClr val="FF99FF"/>
              </a:gs>
              <a:gs pos="100000">
                <a:srgbClr val="FFCCFF"/>
              </a:gs>
            </a:gsLst>
            <a:lin ang="5400000" scaled="1"/>
          </a:gradFill>
        </p:spPr>
        <p:txBody>
          <a:bodyPr>
            <a:normAutofit fontScale="90000"/>
          </a:bodyPr>
          <a:lstStyle/>
          <a:p>
            <a:pPr algn="ctr"/>
            <a:r>
              <a:rPr lang="en-GB" b="1" dirty="0">
                <a:latin typeface="Sassoon Infant Std" panose="020B0503020103030203" pitchFamily="34" charset="0"/>
              </a:rPr>
              <a:t/>
            </a:r>
            <a:br>
              <a:rPr lang="en-GB" b="1" dirty="0">
                <a:latin typeface="Sassoon Infant Std" panose="020B0503020103030203" pitchFamily="34" charset="0"/>
              </a:rPr>
            </a:br>
            <a:r>
              <a:rPr lang="en-GB" b="1" dirty="0">
                <a:latin typeface="Sassoon Infant Std" panose="020B0503020103030203" pitchFamily="34" charset="0"/>
              </a:rPr>
              <a:t/>
            </a:r>
            <a:br>
              <a:rPr lang="en-GB" b="1" dirty="0">
                <a:latin typeface="Sassoon Infant Std" panose="020B0503020103030203" pitchFamily="34" charset="0"/>
              </a:rPr>
            </a:br>
            <a:r>
              <a:rPr lang="en-GB" b="1" dirty="0">
                <a:latin typeface="Sassoon Infant Std" panose="020B0503020103030203" pitchFamily="34" charset="0"/>
              </a:rPr>
              <a:t/>
            </a:r>
            <a:br>
              <a:rPr lang="en-GB" b="1" dirty="0">
                <a:latin typeface="Sassoon Infant Std" panose="020B0503020103030203" pitchFamily="34" charset="0"/>
              </a:rPr>
            </a:br>
            <a:r>
              <a:rPr lang="en-GB" b="1" dirty="0" smtClean="0">
                <a:latin typeface="Sassoon Infant Std" panose="020B0503020103030203" pitchFamily="34" charset="0"/>
              </a:rPr>
              <a:t> Shrove </a:t>
            </a:r>
            <a:r>
              <a:rPr lang="en-GB" b="1" dirty="0">
                <a:latin typeface="Sassoon Infant Std" panose="020B0503020103030203" pitchFamily="34" charset="0"/>
              </a:rPr>
              <a:t>Tuesday </a:t>
            </a:r>
            <a:br>
              <a:rPr lang="en-GB" b="1" dirty="0">
                <a:latin typeface="Sassoon Infant Std" panose="020B0503020103030203" pitchFamily="34" charset="0"/>
              </a:rPr>
            </a:br>
            <a:r>
              <a:rPr lang="en-GB" b="1" dirty="0" smtClean="0">
                <a:latin typeface="Sassoon Infant Std" panose="020B0503020103030203" pitchFamily="34" charset="0"/>
              </a:rPr>
              <a:t> and </a:t>
            </a:r>
            <a:r>
              <a:rPr lang="en-GB" b="1" dirty="0">
                <a:latin typeface="Sassoon Infant Std" panose="020B0503020103030203" pitchFamily="34" charset="0"/>
              </a:rPr>
              <a:t>Ash Wednesday</a:t>
            </a:r>
            <a:r>
              <a:rPr lang="en-GB" dirty="0"/>
              <a:t/>
            </a:r>
            <a:br>
              <a:rPr lang="en-GB" dirty="0"/>
            </a:br>
            <a:r>
              <a:rPr lang="en-GB" dirty="0">
                <a:solidFill>
                  <a:srgbClr val="7030A0"/>
                </a:solidFill>
              </a:rPr>
              <a:t/>
            </a:r>
            <a:br>
              <a:rPr lang="en-GB" dirty="0">
                <a:solidFill>
                  <a:srgbClr val="7030A0"/>
                </a:solidFill>
              </a:rPr>
            </a:br>
            <a:r>
              <a:rPr lang="en-GB" b="1" dirty="0">
                <a:solidFill>
                  <a:srgbClr val="7030A0"/>
                </a:solidFill>
              </a:rPr>
              <a:t/>
            </a:r>
            <a:br>
              <a:rPr lang="en-GB" b="1" dirty="0">
                <a:solidFill>
                  <a:srgbClr val="7030A0"/>
                </a:solidFill>
              </a:rPr>
            </a:br>
            <a:endParaRPr lang="en-GB" dirty="0">
              <a:solidFill>
                <a:srgbClr val="7030A0"/>
              </a:solidFill>
            </a:endParaRPr>
          </a:p>
        </p:txBody>
      </p:sp>
      <p:pic>
        <p:nvPicPr>
          <p:cNvPr id="1026" name="Picture 2" descr="https://www.dneat.org/wp-content/uploads/2020/03/The-Bishops-CE-Primary-Academy-Logo-web.png">
            <a:extLst>
              <a:ext uri="{FF2B5EF4-FFF2-40B4-BE49-F238E27FC236}">
                <a16:creationId xmlns:a16="http://schemas.microsoft.com/office/drawing/2014/main" id="{56A645C0-0D01-41E2-8084-45E759C3DFA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8304" y="116632"/>
            <a:ext cx="1728192" cy="1728192"/>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a:extLst>
              <a:ext uri="{FF2B5EF4-FFF2-40B4-BE49-F238E27FC236}">
                <a16:creationId xmlns:a16="http://schemas.microsoft.com/office/drawing/2014/main" id="{4B0DAC9F-768A-4A90-81E7-93C647999CC2}"/>
              </a:ext>
            </a:extLst>
          </p:cNvPr>
          <p:cNvPicPr>
            <a:picLocks noChangeAspect="1"/>
          </p:cNvPicPr>
          <p:nvPr/>
        </p:nvPicPr>
        <p:blipFill>
          <a:blip r:embed="rId4"/>
          <a:stretch>
            <a:fillRect/>
          </a:stretch>
        </p:blipFill>
        <p:spPr>
          <a:xfrm>
            <a:off x="1007603" y="4653136"/>
            <a:ext cx="7128792" cy="1257409"/>
          </a:xfrm>
          <a:prstGeom prst="rect">
            <a:avLst/>
          </a:prstGeom>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rgbClr val="FFCCFF"/>
            </a:gs>
            <a:gs pos="83000">
              <a:srgbClr val="FF99FF"/>
            </a:gs>
            <a:gs pos="100000">
              <a:srgbClr val="FFCCFF"/>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C32AB-D8A2-4B8A-B320-A71FB97C3A48}"/>
              </a:ext>
            </a:extLst>
          </p:cNvPr>
          <p:cNvSpPr>
            <a:spLocks noGrp="1"/>
          </p:cNvSpPr>
          <p:nvPr>
            <p:ph type="title"/>
          </p:nvPr>
        </p:nvSpPr>
        <p:spPr>
          <a:xfrm>
            <a:off x="1043608" y="281471"/>
            <a:ext cx="7067128" cy="1143000"/>
          </a:xfrm>
        </p:spPr>
        <p:txBody>
          <a:bodyPr/>
          <a:lstStyle/>
          <a:p>
            <a:r>
              <a:rPr lang="en-GB" dirty="0"/>
              <a:t>Shrove Tuesday (Pancake Day)</a:t>
            </a:r>
          </a:p>
        </p:txBody>
      </p:sp>
      <p:pic>
        <p:nvPicPr>
          <p:cNvPr id="2054" name="Picture 6" descr="https://symbols.widgitonline.com/widgit/col/367.5x226.25/bycc/English_UK/party/NOUN/Sg/30860010060000000.sym.png?showPlurals=0&amp;showPronouns=0&amp;showDemonstratives=0&amp;showImperatives=0&amp;skinTone=1&amp;varyGroupSkinTones=1">
            <a:extLst>
              <a:ext uri="{FF2B5EF4-FFF2-40B4-BE49-F238E27FC236}">
                <a16:creationId xmlns:a16="http://schemas.microsoft.com/office/drawing/2014/main" id="{AF544BD5-C8F6-420F-B6B9-1896418D15B2}"/>
              </a:ext>
            </a:extLst>
          </p:cNvPr>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899592" y="1772816"/>
            <a:ext cx="2181225" cy="2152650"/>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s://symbols.widgitonline.com/widgit/col/367.5x161.25/bycc/English_UK/pancake/NOUN/Sg/30400400800000000.sym.png?showPlurals=0&amp;showPronouns=0&amp;showDemonstratives=0&amp;showImperatives=0&amp;skinTone=1&amp;varyGroupSkinTones=1">
            <a:extLst>
              <a:ext uri="{FF2B5EF4-FFF2-40B4-BE49-F238E27FC236}">
                <a16:creationId xmlns:a16="http://schemas.microsoft.com/office/drawing/2014/main" id="{F96A4819-C940-407F-B989-7D3BBD4E257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1469819">
            <a:off x="7549857" y="236093"/>
            <a:ext cx="1523783" cy="1495909"/>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symbols.widgitonline.com/widgit/col/367.5x226.25/bycc/English_UK/snowflake/NOUN/Sg/30120500110000000.sym.png?showPlurals=0&amp;showPronouns=0&amp;showDemonstratives=0&amp;showImperatives=0&amp;skinTone=1&amp;varyGroupSkinTones=1">
            <a:extLst>
              <a:ext uri="{FF2B5EF4-FFF2-40B4-BE49-F238E27FC236}">
                <a16:creationId xmlns:a16="http://schemas.microsoft.com/office/drawing/2014/main" id="{16AA7FA2-CE49-439D-816B-0DB02FD24BC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88024" y="2060848"/>
            <a:ext cx="2105025" cy="215265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descr="https://symbols.widgitonline.com/widgit/col/367.5x226.25/bycc/English_UK/sorry/ADJ/NoTags/40800030210100000.sym.png?showPlurals=0&amp;showPronouns=0&amp;showDemonstratives=0&amp;showImperatives=0&amp;skinTone=1&amp;varyGroupSkinTones=1">
            <a:extLst>
              <a:ext uri="{FF2B5EF4-FFF2-40B4-BE49-F238E27FC236}">
                <a16:creationId xmlns:a16="http://schemas.microsoft.com/office/drawing/2014/main" id="{54F68186-9A02-4634-9D8A-313F248380F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026837" y="3956854"/>
            <a:ext cx="1495425" cy="2152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43443889"/>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rgbClr val="FFCCFF"/>
            </a:gs>
            <a:gs pos="83000">
              <a:srgbClr val="FF99FF"/>
            </a:gs>
            <a:gs pos="100000">
              <a:srgbClr val="FFCCFF"/>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C32AB-D8A2-4B8A-B320-A71FB97C3A48}"/>
              </a:ext>
            </a:extLst>
          </p:cNvPr>
          <p:cNvSpPr>
            <a:spLocks noGrp="1"/>
          </p:cNvSpPr>
          <p:nvPr>
            <p:ph type="title" idx="4294967295"/>
          </p:nvPr>
        </p:nvSpPr>
        <p:spPr>
          <a:xfrm>
            <a:off x="539552" y="2257425"/>
            <a:ext cx="8496944" cy="3021013"/>
          </a:xfrm>
        </p:spPr>
        <p:txBody>
          <a:bodyPr>
            <a:noAutofit/>
          </a:bodyPr>
          <a:lstStyle/>
          <a:p>
            <a:r>
              <a:rPr lang="en-GB" sz="3200" dirty="0">
                <a:solidFill>
                  <a:srgbClr val="7030A0"/>
                </a:solidFill>
                <a:latin typeface="Sassoon Infant Std" panose="020B0503020103030203" pitchFamily="34" charset="0"/>
              </a:rPr>
              <a:t>Today is Shrove Tuesday, Shrove means to say sorry for all the things you have done, realising that it was because of all the bad things we had done that God sent Jesus to forgive </a:t>
            </a:r>
            <a:r>
              <a:rPr lang="en-GB" sz="3200" dirty="0">
                <a:latin typeface="Sassoon Infant Std" panose="020B0503020103030203" pitchFamily="34" charset="0"/>
              </a:rPr>
              <a:t>us.</a:t>
            </a:r>
          </a:p>
        </p:txBody>
      </p:sp>
      <p:pic>
        <p:nvPicPr>
          <p:cNvPr id="2050" name="Picture 2" descr="https://symbols.widgitonline.com/widgit/col/367.5x161.25/bycc/English_UK/pancake/NOUN/Sg/30400400800000000.sym.png?showPlurals=0&amp;showPronouns=0&amp;showDemonstratives=0&amp;showImperatives=0&amp;skinTone=1&amp;varyGroupSkinTones=1">
            <a:extLst>
              <a:ext uri="{FF2B5EF4-FFF2-40B4-BE49-F238E27FC236}">
                <a16:creationId xmlns:a16="http://schemas.microsoft.com/office/drawing/2014/main" id="{F96A4819-C940-407F-B989-7D3BBD4E25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69819">
            <a:off x="6038183" y="575356"/>
            <a:ext cx="1859030" cy="1571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3918341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rgbClr val="FFCCFF"/>
            </a:gs>
            <a:gs pos="83000">
              <a:srgbClr val="FF99FF"/>
            </a:gs>
            <a:gs pos="100000">
              <a:srgbClr val="FFCCFF"/>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C32AB-D8A2-4B8A-B320-A71FB97C3A48}"/>
              </a:ext>
            </a:extLst>
          </p:cNvPr>
          <p:cNvSpPr>
            <a:spLocks noGrp="1"/>
          </p:cNvSpPr>
          <p:nvPr>
            <p:ph type="title"/>
          </p:nvPr>
        </p:nvSpPr>
        <p:spPr>
          <a:xfrm>
            <a:off x="457200" y="1268760"/>
            <a:ext cx="8229600" cy="1143000"/>
          </a:xfrm>
        </p:spPr>
        <p:txBody>
          <a:bodyPr>
            <a:noAutofit/>
          </a:bodyPr>
          <a:lstStyle/>
          <a:p>
            <a:r>
              <a:rPr lang="en-GB" sz="7200" dirty="0">
                <a:latin typeface="Sassoon Infant Std" panose="020B0503020103030203" pitchFamily="34" charset="0"/>
              </a:rPr>
              <a:t>What do I need to make pancakes?</a:t>
            </a:r>
          </a:p>
        </p:txBody>
      </p:sp>
      <p:pic>
        <p:nvPicPr>
          <p:cNvPr id="2050" name="Picture 2" descr="https://symbols.widgitonline.com/widgit/col/367.5x161.25/bycc/English_UK/pancake/NOUN/Sg/30400400800000000.sym.png?showPlurals=0&amp;showPronouns=0&amp;showDemonstratives=0&amp;showImperatives=0&amp;skinTone=1&amp;varyGroupSkinTones=1">
            <a:extLst>
              <a:ext uri="{FF2B5EF4-FFF2-40B4-BE49-F238E27FC236}">
                <a16:creationId xmlns:a16="http://schemas.microsoft.com/office/drawing/2014/main" id="{F96A4819-C940-407F-B989-7D3BBD4E257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469819">
            <a:off x="3451768" y="4264397"/>
            <a:ext cx="2472445" cy="24272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59747061"/>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rgbClr val="FFCCFF"/>
            </a:gs>
            <a:gs pos="83000">
              <a:srgbClr val="FF99FF"/>
            </a:gs>
            <a:gs pos="100000">
              <a:srgbClr val="FFCCFF"/>
            </a:gs>
          </a:gsLst>
          <a:lin ang="5400000" scaled="1"/>
        </a:grad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11560" y="404665"/>
            <a:ext cx="8229600" cy="1512167"/>
          </a:xfrm>
        </p:spPr>
        <p:txBody>
          <a:bodyPr>
            <a:normAutofit fontScale="70000" lnSpcReduction="20000"/>
          </a:bodyPr>
          <a:lstStyle/>
          <a:p>
            <a:pPr>
              <a:buNone/>
            </a:pPr>
            <a:endParaRPr lang="en-GB" sz="6700" b="1" dirty="0"/>
          </a:p>
          <a:p>
            <a:pPr algn="ctr">
              <a:buNone/>
            </a:pPr>
            <a:r>
              <a:rPr lang="en-GB" sz="6700" b="1" dirty="0">
                <a:solidFill>
                  <a:schemeClr val="bg1"/>
                </a:solidFill>
                <a:latin typeface="Sassoon Infant Std" panose="020B0503020103030203" pitchFamily="34" charset="0"/>
              </a:rPr>
              <a:t>What do we know about Lent?</a:t>
            </a:r>
          </a:p>
          <a:p>
            <a:pPr>
              <a:buNone/>
            </a:pPr>
            <a:endParaRPr lang="en-GB" b="1" dirty="0"/>
          </a:p>
          <a:p>
            <a:pPr algn="ctr">
              <a:buNone/>
            </a:pPr>
            <a:endParaRPr lang="en-GB" dirty="0"/>
          </a:p>
        </p:txBody>
      </p:sp>
      <p:pic>
        <p:nvPicPr>
          <p:cNvPr id="5122" name="Picture 2" descr="https://symbols.widgitonline.com/widgit/col/367.5x226.25/bycc/English_UK/think/ADJ/VProg/20800010080000000.sym.png?showPlurals=0&amp;showPronouns=0&amp;showDemonstratives=0&amp;showImperatives=0&amp;skinTone=1&amp;varyGroupSkinTones=1">
            <a:extLst>
              <a:ext uri="{FF2B5EF4-FFF2-40B4-BE49-F238E27FC236}">
                <a16:creationId xmlns:a16="http://schemas.microsoft.com/office/drawing/2014/main" id="{3BBD9B0C-E65F-4488-ABAD-72BAC3F554C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44208" y="4300686"/>
            <a:ext cx="2228850" cy="2152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ourceandsummitministry.com/wp-content/uploads/jesus-desert.jpg"/>
          <p:cNvPicPr>
            <a:picLocks noChangeAspect="1" noChangeArrowheads="1"/>
          </p:cNvPicPr>
          <p:nvPr/>
        </p:nvPicPr>
        <p:blipFill>
          <a:blip r:embed="rId3" cstate="print"/>
          <a:srcRect/>
          <a:stretch>
            <a:fillRect/>
          </a:stretch>
        </p:blipFill>
        <p:spPr bwMode="auto">
          <a:xfrm>
            <a:off x="22024" y="188640"/>
            <a:ext cx="9196312" cy="6072206"/>
          </a:xfrm>
          <a:prstGeom prst="rect">
            <a:avLst/>
          </a:prstGeom>
          <a:noFill/>
        </p:spPr>
      </p:pic>
      <p:sp>
        <p:nvSpPr>
          <p:cNvPr id="2" name="TextBox 1">
            <a:extLst>
              <a:ext uri="{FF2B5EF4-FFF2-40B4-BE49-F238E27FC236}">
                <a16:creationId xmlns:a16="http://schemas.microsoft.com/office/drawing/2014/main" id="{743A4B21-396A-4C21-9226-B7FF53A75628}"/>
              </a:ext>
            </a:extLst>
          </p:cNvPr>
          <p:cNvSpPr txBox="1"/>
          <p:nvPr/>
        </p:nvSpPr>
        <p:spPr>
          <a:xfrm>
            <a:off x="5508104" y="1556792"/>
            <a:ext cx="2664296" cy="584775"/>
          </a:xfrm>
          <a:prstGeom prst="rect">
            <a:avLst/>
          </a:prstGeom>
          <a:solidFill>
            <a:schemeClr val="bg1"/>
          </a:solidFill>
        </p:spPr>
        <p:txBody>
          <a:bodyPr wrap="square" rtlCol="0">
            <a:spAutoFit/>
          </a:bodyPr>
          <a:lstStyle/>
          <a:p>
            <a:r>
              <a:rPr lang="en-GB" sz="3200" dirty="0">
                <a:latin typeface="Sassoon Infant Std" panose="020B0503020103030203" pitchFamily="34" charset="0"/>
              </a:rPr>
              <a:t>Perseverance</a:t>
            </a:r>
            <a:r>
              <a:rPr lang="en-GB" dirty="0"/>
              <a:t> </a:t>
            </a:r>
          </a:p>
        </p:txBody>
      </p:sp>
      <p:sp>
        <p:nvSpPr>
          <p:cNvPr id="5" name="TextBox 4">
            <a:extLst>
              <a:ext uri="{FF2B5EF4-FFF2-40B4-BE49-F238E27FC236}">
                <a16:creationId xmlns:a16="http://schemas.microsoft.com/office/drawing/2014/main" id="{DC13F15D-804E-4E63-9255-9F8C7E7B9CF4}"/>
              </a:ext>
            </a:extLst>
          </p:cNvPr>
          <p:cNvSpPr txBox="1"/>
          <p:nvPr/>
        </p:nvSpPr>
        <p:spPr>
          <a:xfrm>
            <a:off x="6300192" y="4131659"/>
            <a:ext cx="1800200" cy="584775"/>
          </a:xfrm>
          <a:prstGeom prst="rect">
            <a:avLst/>
          </a:prstGeom>
          <a:solidFill>
            <a:schemeClr val="bg1"/>
          </a:solidFill>
        </p:spPr>
        <p:txBody>
          <a:bodyPr wrap="square" rtlCol="0">
            <a:spAutoFit/>
          </a:bodyPr>
          <a:lstStyle/>
          <a:p>
            <a:r>
              <a:rPr lang="en-GB" sz="3200" dirty="0">
                <a:latin typeface="Sassoon Infant Std" panose="020B0503020103030203" pitchFamily="34" charset="0"/>
              </a:rPr>
              <a:t>Courage</a:t>
            </a:r>
            <a:r>
              <a:rPr lang="en-GB" dirty="0"/>
              <a:t> </a:t>
            </a:r>
          </a:p>
        </p:txBody>
      </p:sp>
      <p:sp>
        <p:nvSpPr>
          <p:cNvPr id="6" name="TextBox 5">
            <a:extLst>
              <a:ext uri="{FF2B5EF4-FFF2-40B4-BE49-F238E27FC236}">
                <a16:creationId xmlns:a16="http://schemas.microsoft.com/office/drawing/2014/main" id="{16C4B0E9-F23E-447B-BA19-ED4F7BEE6AF7}"/>
              </a:ext>
            </a:extLst>
          </p:cNvPr>
          <p:cNvSpPr txBox="1"/>
          <p:nvPr/>
        </p:nvSpPr>
        <p:spPr>
          <a:xfrm>
            <a:off x="683568" y="5157192"/>
            <a:ext cx="1800200" cy="584775"/>
          </a:xfrm>
          <a:prstGeom prst="rect">
            <a:avLst/>
          </a:prstGeom>
          <a:solidFill>
            <a:schemeClr val="bg1"/>
          </a:solidFill>
        </p:spPr>
        <p:txBody>
          <a:bodyPr wrap="square" rtlCol="0">
            <a:spAutoFit/>
          </a:bodyPr>
          <a:lstStyle/>
          <a:p>
            <a:r>
              <a:rPr lang="en-GB" sz="3200" dirty="0" smtClean="0">
                <a:latin typeface="Sassoon Infant Std" panose="020B0503020103030203" pitchFamily="34" charset="0"/>
              </a:rPr>
              <a:t>Service </a:t>
            </a:r>
            <a:r>
              <a:rPr lang="en-GB" dirty="0" smtClean="0"/>
              <a:t> </a:t>
            </a:r>
            <a:endParaRPr lang="en-GB" dirty="0"/>
          </a:p>
        </p:txBody>
      </p:sp>
      <p:sp>
        <p:nvSpPr>
          <p:cNvPr id="7" name="TextBox 6">
            <a:extLst>
              <a:ext uri="{FF2B5EF4-FFF2-40B4-BE49-F238E27FC236}">
                <a16:creationId xmlns:a16="http://schemas.microsoft.com/office/drawing/2014/main" id="{A2BFE6AB-E6C9-4AF1-8D74-1B9390B814A8}"/>
              </a:ext>
            </a:extLst>
          </p:cNvPr>
          <p:cNvSpPr txBox="1"/>
          <p:nvPr/>
        </p:nvSpPr>
        <p:spPr>
          <a:xfrm>
            <a:off x="827585" y="972017"/>
            <a:ext cx="2232247" cy="584775"/>
          </a:xfrm>
          <a:prstGeom prst="rect">
            <a:avLst/>
          </a:prstGeom>
          <a:solidFill>
            <a:srgbClr val="FFFF00"/>
          </a:solidFill>
        </p:spPr>
        <p:txBody>
          <a:bodyPr wrap="square" rtlCol="0">
            <a:spAutoFit/>
          </a:bodyPr>
          <a:lstStyle/>
          <a:p>
            <a:pPr algn="ctr"/>
            <a:r>
              <a:rPr lang="en-GB" sz="3200" dirty="0">
                <a:latin typeface="Sassoon Infant Std" panose="020B0503020103030203" pitchFamily="34" charset="0"/>
              </a:rPr>
              <a:t>Forgiveness </a:t>
            </a:r>
            <a:r>
              <a:rPr lang="en-GB" dirty="0"/>
              <a:t> </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rgbClr val="FFCCFF"/>
            </a:gs>
            <a:gs pos="83000">
              <a:srgbClr val="FF99FF"/>
            </a:gs>
            <a:gs pos="100000">
              <a:srgbClr val="FFCCFF"/>
            </a:gs>
          </a:gsLst>
          <a:lin ang="5400000" scaled="1"/>
        </a:gradFill>
        <a:effectLst/>
      </p:bgPr>
    </p:bg>
    <p:spTree>
      <p:nvGrpSpPr>
        <p:cNvPr id="1" name=""/>
        <p:cNvGrpSpPr/>
        <p:nvPr/>
      </p:nvGrpSpPr>
      <p:grpSpPr>
        <a:xfrm>
          <a:off x="0" y="0"/>
          <a:ext cx="0" cy="0"/>
          <a:chOff x="0" y="0"/>
          <a:chExt cx="0" cy="0"/>
        </a:xfrm>
      </p:grpSpPr>
      <p:sp>
        <p:nvSpPr>
          <p:cNvPr id="6" name="Google Shape;177;p37">
            <a:extLst>
              <a:ext uri="{FF2B5EF4-FFF2-40B4-BE49-F238E27FC236}">
                <a16:creationId xmlns:a16="http://schemas.microsoft.com/office/drawing/2014/main" id="{4EBF3340-6378-4FB1-8452-1A12BDE88DB2}"/>
              </a:ext>
            </a:extLst>
          </p:cNvPr>
          <p:cNvSpPr txBox="1">
            <a:spLocks/>
          </p:cNvSpPr>
          <p:nvPr/>
        </p:nvSpPr>
        <p:spPr>
          <a:xfrm>
            <a:off x="467544" y="753306"/>
            <a:ext cx="8520600" cy="901500"/>
          </a:xfrm>
          <a:prstGeom prst="rect">
            <a:avLst/>
          </a:prstGeom>
        </p:spPr>
        <p:txBody>
          <a:bodyPr spcFirstLastPara="1" vert="horz" wrap="square" lIns="91425" tIns="91425" rIns="91425" bIns="91425" rtlCol="0" anchor="b" anchorCtr="0">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pPr>
            <a:r>
              <a:rPr lang="en-GB" dirty="0">
                <a:solidFill>
                  <a:schemeClr val="bg1"/>
                </a:solidFill>
                <a:latin typeface="Sassoon Infant Std" panose="020B0503020103030203" pitchFamily="34" charset="0"/>
              </a:rPr>
              <a:t>What did Jesus give up?</a:t>
            </a:r>
          </a:p>
        </p:txBody>
      </p:sp>
      <p:pic>
        <p:nvPicPr>
          <p:cNvPr id="1026" name="Picture 2" descr="https://symbols.widgitonline.com/widgit/col/367.5x155/bycc/English_UK/food/NOUN/Sg/30400310190000000.sym.png?showPlurals=0&amp;showPronouns=0&amp;showDemonstratives=0&amp;showImperatives=0&amp;skinTone=1&amp;varyGroupSkinTones=1">
            <a:extLst>
              <a:ext uri="{FF2B5EF4-FFF2-40B4-BE49-F238E27FC236}">
                <a16:creationId xmlns:a16="http://schemas.microsoft.com/office/drawing/2014/main" id="{AC95D4FE-41E4-40AA-A3C1-29E2CE7458C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7584" y="1298331"/>
            <a:ext cx="2116923" cy="213066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symbols.widgitonline.com/widgit/col/367.5x155/bycc/English_UK/hug/ADJ/VProg/20800020160100000.sym.png?showPlurals=0&amp;showPronouns=0&amp;showDemonstratives=0&amp;showImperatives=0&amp;skinTone=1&amp;varyGroupSkinTones=1">
            <a:extLst>
              <a:ext uri="{FF2B5EF4-FFF2-40B4-BE49-F238E27FC236}">
                <a16:creationId xmlns:a16="http://schemas.microsoft.com/office/drawing/2014/main" id="{E783012C-5937-430E-9B0D-2DDDF6D198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630806" y="2227708"/>
            <a:ext cx="1767062" cy="240258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s://symbols.widgitonline.com/widgit/col/367.5x103.75/bycc/English_UK/work/ADJ/VProg/20230010710100000.sym.png?showPlurals=0&amp;showPronouns=0&amp;showDemonstratives=0&amp;showImperatives=0&amp;skinTone=1&amp;varyGroupSkinTones=1">
            <a:extLst>
              <a:ext uri="{FF2B5EF4-FFF2-40B4-BE49-F238E27FC236}">
                <a16:creationId xmlns:a16="http://schemas.microsoft.com/office/drawing/2014/main" id="{706F4937-9B7C-477F-861D-6AA96499CD18}"/>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084168" y="1844824"/>
            <a:ext cx="1872208" cy="185420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s://symbols.widgitonline.com/widgit/col/367.5x103.75/bycc/English_UK/home/NOUN/Sg/30500010250000000.sym.png?showPlurals=0&amp;showPronouns=0&amp;showDemonstratives=0&amp;showImperatives=0&amp;skinTone=1&amp;varyGroupSkinTones=1">
            <a:extLst>
              <a:ext uri="{FF2B5EF4-FFF2-40B4-BE49-F238E27FC236}">
                <a16:creationId xmlns:a16="http://schemas.microsoft.com/office/drawing/2014/main" id="{08E4C28B-F740-4A0C-8958-07805C9E825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09770" y="4149080"/>
            <a:ext cx="1900899" cy="1882621"/>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https://symbols.widgitonline.com/widgit/col/367.5x155/bycc/custom/hopton2022/wordlist/cd14d538-f26e-4e05-b0a1-7263c054587e/8677b559-3d65-4787-a811-2cbe5ff5c7e8.sym.png?showPlurals=0&amp;showPronouns=0&amp;showDemonstratives=0&amp;showImperatives=0&amp;skinTone=1&amp;varyGroupSkinTones=1">
            <a:extLst>
              <a:ext uri="{FF2B5EF4-FFF2-40B4-BE49-F238E27FC236}">
                <a16:creationId xmlns:a16="http://schemas.microsoft.com/office/drawing/2014/main" id="{35C82063-8946-4F03-BFA4-E0000F80337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226556" y="3875051"/>
            <a:ext cx="1767062" cy="2156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37830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rgbClr val="FFCCFF"/>
            </a:gs>
            <a:gs pos="83000">
              <a:srgbClr val="FF99FF"/>
            </a:gs>
            <a:gs pos="100000">
              <a:srgbClr val="FFCCFF"/>
            </a:gs>
          </a:gsLst>
          <a:lin ang="5400000" scaled="1"/>
        </a:gradFill>
        <a:effectLst/>
      </p:bgPr>
    </p:bg>
    <p:spTree>
      <p:nvGrpSpPr>
        <p:cNvPr id="1" name=""/>
        <p:cNvGrpSpPr/>
        <p:nvPr/>
      </p:nvGrpSpPr>
      <p:grpSpPr>
        <a:xfrm>
          <a:off x="0" y="0"/>
          <a:ext cx="0" cy="0"/>
          <a:chOff x="0" y="0"/>
          <a:chExt cx="0" cy="0"/>
        </a:xfrm>
      </p:grpSpPr>
      <p:sp>
        <p:nvSpPr>
          <p:cNvPr id="14" name="Google Shape;187;p38">
            <a:extLst>
              <a:ext uri="{FF2B5EF4-FFF2-40B4-BE49-F238E27FC236}">
                <a16:creationId xmlns:a16="http://schemas.microsoft.com/office/drawing/2014/main" id="{32B4AEE4-331E-4B56-8AA5-74C74E221132}"/>
              </a:ext>
            </a:extLst>
          </p:cNvPr>
          <p:cNvSpPr txBox="1">
            <a:spLocks/>
          </p:cNvSpPr>
          <p:nvPr/>
        </p:nvSpPr>
        <p:spPr>
          <a:xfrm>
            <a:off x="463050" y="487867"/>
            <a:ext cx="8520600" cy="901500"/>
          </a:xfrm>
          <a:prstGeom prst="rect">
            <a:avLst/>
          </a:prstGeom>
        </p:spPr>
        <p:txBody>
          <a:bodyPr spcFirstLastPara="1" vert="horz" wrap="square" lIns="91425" tIns="91425" rIns="91425" bIns="91425" rtlCol="0" anchor="b" anchorCtr="0">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spcBef>
                <a:spcPts val="0"/>
              </a:spcBef>
            </a:pPr>
            <a:r>
              <a:rPr lang="en-GB" dirty="0">
                <a:solidFill>
                  <a:schemeClr val="bg1"/>
                </a:solidFill>
                <a:latin typeface="Sassoon Infant Std" panose="020B0503020103030203" pitchFamily="34" charset="0"/>
              </a:rPr>
              <a:t>What might Christians give up?</a:t>
            </a:r>
          </a:p>
        </p:txBody>
      </p:sp>
      <p:pic>
        <p:nvPicPr>
          <p:cNvPr id="15" name="Google Shape;188;p38">
            <a:extLst>
              <a:ext uri="{FF2B5EF4-FFF2-40B4-BE49-F238E27FC236}">
                <a16:creationId xmlns:a16="http://schemas.microsoft.com/office/drawing/2014/main" id="{F27793BF-B02A-4E5C-833B-646DB5A86532}"/>
              </a:ext>
            </a:extLst>
          </p:cNvPr>
          <p:cNvPicPr preferRelativeResize="0"/>
          <p:nvPr/>
        </p:nvPicPr>
        <p:blipFill>
          <a:blip r:embed="rId3">
            <a:alphaModFix/>
          </a:blip>
          <a:stretch>
            <a:fillRect/>
          </a:stretch>
        </p:blipFill>
        <p:spPr>
          <a:xfrm>
            <a:off x="367001" y="2154426"/>
            <a:ext cx="2251251" cy="1056575"/>
          </a:xfrm>
          <a:prstGeom prst="rect">
            <a:avLst/>
          </a:prstGeom>
          <a:noFill/>
          <a:ln>
            <a:noFill/>
          </a:ln>
        </p:spPr>
      </p:pic>
      <p:pic>
        <p:nvPicPr>
          <p:cNvPr id="16" name="Google Shape;191;p38">
            <a:extLst>
              <a:ext uri="{FF2B5EF4-FFF2-40B4-BE49-F238E27FC236}">
                <a16:creationId xmlns:a16="http://schemas.microsoft.com/office/drawing/2014/main" id="{DF13F048-E195-4C24-9FB8-863D03AEFE36}"/>
              </a:ext>
            </a:extLst>
          </p:cNvPr>
          <p:cNvPicPr preferRelativeResize="0"/>
          <p:nvPr/>
        </p:nvPicPr>
        <p:blipFill>
          <a:blip r:embed="rId4">
            <a:alphaModFix/>
          </a:blip>
          <a:stretch>
            <a:fillRect/>
          </a:stretch>
        </p:blipFill>
        <p:spPr>
          <a:xfrm>
            <a:off x="3088356" y="1937601"/>
            <a:ext cx="1708243" cy="1142425"/>
          </a:xfrm>
          <a:prstGeom prst="rect">
            <a:avLst/>
          </a:prstGeom>
          <a:noFill/>
          <a:ln>
            <a:noFill/>
          </a:ln>
        </p:spPr>
      </p:pic>
      <p:pic>
        <p:nvPicPr>
          <p:cNvPr id="17" name="Google Shape;192;p38">
            <a:extLst>
              <a:ext uri="{FF2B5EF4-FFF2-40B4-BE49-F238E27FC236}">
                <a16:creationId xmlns:a16="http://schemas.microsoft.com/office/drawing/2014/main" id="{5BE4D314-A47E-4AB9-A836-D5860D039F01}"/>
              </a:ext>
            </a:extLst>
          </p:cNvPr>
          <p:cNvPicPr preferRelativeResize="0"/>
          <p:nvPr/>
        </p:nvPicPr>
        <p:blipFill>
          <a:blip r:embed="rId5">
            <a:alphaModFix/>
          </a:blip>
          <a:stretch>
            <a:fillRect/>
          </a:stretch>
        </p:blipFill>
        <p:spPr>
          <a:xfrm>
            <a:off x="5082466" y="2595576"/>
            <a:ext cx="920037" cy="1324875"/>
          </a:xfrm>
          <a:prstGeom prst="rect">
            <a:avLst/>
          </a:prstGeom>
          <a:noFill/>
          <a:ln>
            <a:noFill/>
          </a:ln>
        </p:spPr>
      </p:pic>
      <p:pic>
        <p:nvPicPr>
          <p:cNvPr id="18" name="Google Shape;193;p38">
            <a:extLst>
              <a:ext uri="{FF2B5EF4-FFF2-40B4-BE49-F238E27FC236}">
                <a16:creationId xmlns:a16="http://schemas.microsoft.com/office/drawing/2014/main" id="{85C77C50-CD36-4D45-9EB3-A7F6A5D42897}"/>
              </a:ext>
            </a:extLst>
          </p:cNvPr>
          <p:cNvPicPr preferRelativeResize="0"/>
          <p:nvPr/>
        </p:nvPicPr>
        <p:blipFill>
          <a:blip r:embed="rId6">
            <a:alphaModFix/>
          </a:blip>
          <a:stretch>
            <a:fillRect/>
          </a:stretch>
        </p:blipFill>
        <p:spPr>
          <a:xfrm>
            <a:off x="6900075" y="2147720"/>
            <a:ext cx="1876924" cy="1324875"/>
          </a:xfrm>
          <a:prstGeom prst="rect">
            <a:avLst/>
          </a:prstGeom>
          <a:noFill/>
          <a:ln>
            <a:noFill/>
          </a:ln>
        </p:spPr>
      </p:pic>
      <p:pic>
        <p:nvPicPr>
          <p:cNvPr id="19" name="Google Shape;189;p38">
            <a:extLst>
              <a:ext uri="{FF2B5EF4-FFF2-40B4-BE49-F238E27FC236}">
                <a16:creationId xmlns:a16="http://schemas.microsoft.com/office/drawing/2014/main" id="{50EBDD19-1087-496E-9245-9B4C542AFBF4}"/>
              </a:ext>
            </a:extLst>
          </p:cNvPr>
          <p:cNvPicPr preferRelativeResize="0"/>
          <p:nvPr/>
        </p:nvPicPr>
        <p:blipFill>
          <a:blip r:embed="rId7">
            <a:alphaModFix/>
          </a:blip>
          <a:stretch>
            <a:fillRect/>
          </a:stretch>
        </p:blipFill>
        <p:spPr>
          <a:xfrm>
            <a:off x="410652" y="3826026"/>
            <a:ext cx="2311599" cy="1693251"/>
          </a:xfrm>
          <a:prstGeom prst="rect">
            <a:avLst/>
          </a:prstGeom>
          <a:noFill/>
          <a:ln>
            <a:noFill/>
          </a:ln>
        </p:spPr>
      </p:pic>
      <p:pic>
        <p:nvPicPr>
          <p:cNvPr id="21" name="Google Shape;190;p38">
            <a:extLst>
              <a:ext uri="{FF2B5EF4-FFF2-40B4-BE49-F238E27FC236}">
                <a16:creationId xmlns:a16="http://schemas.microsoft.com/office/drawing/2014/main" id="{C3465413-0A36-44C0-8A39-D31C267DA9EE}"/>
              </a:ext>
            </a:extLst>
          </p:cNvPr>
          <p:cNvPicPr preferRelativeResize="0"/>
          <p:nvPr/>
        </p:nvPicPr>
        <p:blipFill>
          <a:blip r:embed="rId8">
            <a:alphaModFix/>
          </a:blip>
          <a:stretch>
            <a:fillRect/>
          </a:stretch>
        </p:blipFill>
        <p:spPr>
          <a:xfrm>
            <a:off x="3178002" y="4362158"/>
            <a:ext cx="3611402" cy="976900"/>
          </a:xfrm>
          <a:prstGeom prst="rect">
            <a:avLst/>
          </a:prstGeom>
          <a:noFill/>
          <a:ln>
            <a:noFill/>
          </a:ln>
        </p:spPr>
      </p:pic>
      <p:pic>
        <p:nvPicPr>
          <p:cNvPr id="22" name="Google Shape;195;p38">
            <a:extLst>
              <a:ext uri="{FF2B5EF4-FFF2-40B4-BE49-F238E27FC236}">
                <a16:creationId xmlns:a16="http://schemas.microsoft.com/office/drawing/2014/main" id="{498DF698-2208-45CC-9184-0F9038956010}"/>
              </a:ext>
            </a:extLst>
          </p:cNvPr>
          <p:cNvPicPr preferRelativeResize="0"/>
          <p:nvPr/>
        </p:nvPicPr>
        <p:blipFill rotWithShape="1">
          <a:blip r:embed="rId9">
            <a:alphaModFix/>
          </a:blip>
          <a:srcRect b="7287"/>
          <a:stretch/>
        </p:blipFill>
        <p:spPr>
          <a:xfrm>
            <a:off x="7461877" y="4366755"/>
            <a:ext cx="1271471" cy="1271925"/>
          </a:xfrm>
          <a:prstGeom prst="rect">
            <a:avLst/>
          </a:prstGeom>
          <a:noFill/>
          <a:ln>
            <a:noFill/>
          </a:ln>
        </p:spPr>
      </p:pic>
    </p:spTree>
    <p:extLst>
      <p:ext uri="{BB962C8B-B14F-4D97-AF65-F5344CB8AC3E}">
        <p14:creationId xmlns:p14="http://schemas.microsoft.com/office/powerpoint/2010/main" val="267380888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rgbClr val="FFCCFF"/>
            </a:gs>
            <a:gs pos="83000">
              <a:srgbClr val="FF99FF"/>
            </a:gs>
            <a:gs pos="100000">
              <a:srgbClr val="FFCCFF"/>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043608" y="692696"/>
            <a:ext cx="8229600" cy="1143000"/>
          </a:xfrm>
        </p:spPr>
        <p:txBody>
          <a:bodyPr/>
          <a:lstStyle/>
          <a:p>
            <a:r>
              <a:rPr lang="en-GB" dirty="0">
                <a:latin typeface="Sassoon Infant Std" panose="020B0503020103030203" pitchFamily="34" charset="0"/>
              </a:rPr>
              <a:t>Reflection</a:t>
            </a:r>
          </a:p>
        </p:txBody>
      </p:sp>
      <p:sp>
        <p:nvSpPr>
          <p:cNvPr id="3" name="Content Placeholder 2"/>
          <p:cNvSpPr>
            <a:spLocks noGrp="1"/>
          </p:cNvSpPr>
          <p:nvPr>
            <p:ph idx="1"/>
          </p:nvPr>
        </p:nvSpPr>
        <p:spPr>
          <a:xfrm>
            <a:off x="539552" y="2204864"/>
            <a:ext cx="8301608" cy="4536504"/>
          </a:xfrm>
        </p:spPr>
        <p:txBody>
          <a:bodyPr>
            <a:normAutofit/>
          </a:bodyPr>
          <a:lstStyle/>
          <a:p>
            <a:pPr>
              <a:buNone/>
            </a:pPr>
            <a:r>
              <a:rPr lang="en-GB" sz="1600" b="1" dirty="0">
                <a:latin typeface="Calibri" panose="020F0502020204030204" pitchFamily="34" charset="0"/>
                <a:cs typeface="Calibri" panose="020F0502020204030204" pitchFamily="34" charset="0"/>
              </a:rPr>
              <a:t>However saying sorry is not enough if you then go and do the same thing again – and again </a:t>
            </a:r>
          </a:p>
          <a:p>
            <a:pPr>
              <a:buNone/>
            </a:pPr>
            <a:r>
              <a:rPr lang="en-GB" sz="1600" b="1" dirty="0">
                <a:latin typeface="Calibri" panose="020F0502020204030204" pitchFamily="34" charset="0"/>
                <a:cs typeface="Calibri" panose="020F0502020204030204" pitchFamily="34" charset="0"/>
              </a:rPr>
              <a:t>the next minute or the next day. Have you ever had a fight with your brother, said sorry when</a:t>
            </a:r>
          </a:p>
          <a:p>
            <a:pPr>
              <a:buNone/>
            </a:pPr>
            <a:r>
              <a:rPr lang="en-GB" sz="1600" b="1" dirty="0">
                <a:latin typeface="Calibri" panose="020F0502020204030204" pitchFamily="34" charset="0"/>
                <a:cs typeface="Calibri" panose="020F0502020204030204" pitchFamily="34" charset="0"/>
              </a:rPr>
              <a:t>you hurt him, and then hit him again 5 minutes later? I think it means you weren’t really sorry</a:t>
            </a:r>
          </a:p>
          <a:p>
            <a:pPr>
              <a:buNone/>
            </a:pPr>
            <a:r>
              <a:rPr lang="en-GB" sz="1600" b="1" dirty="0">
                <a:latin typeface="Calibri" panose="020F0502020204030204" pitchFamily="34" charset="0"/>
                <a:cs typeface="Calibri" panose="020F0502020204030204" pitchFamily="34" charset="0"/>
              </a:rPr>
              <a:t>the first time. So I want you to think about something you do that keeps on getting you in</a:t>
            </a:r>
          </a:p>
          <a:p>
            <a:pPr>
              <a:buNone/>
            </a:pPr>
            <a:r>
              <a:rPr lang="en-GB" sz="1600" b="1" dirty="0">
                <a:latin typeface="Calibri" panose="020F0502020204030204" pitchFamily="34" charset="0"/>
                <a:cs typeface="Calibri" panose="020F0502020204030204" pitchFamily="34" charset="0"/>
              </a:rPr>
              <a:t>trouble. It could be fighting with your brothers or sisters, not keeping your room tidy, talking to</a:t>
            </a:r>
          </a:p>
          <a:p>
            <a:pPr>
              <a:buNone/>
            </a:pPr>
            <a:r>
              <a:rPr lang="en-GB" sz="1600" b="1" dirty="0">
                <a:latin typeface="Calibri" panose="020F0502020204030204" pitchFamily="34" charset="0"/>
                <a:cs typeface="Calibri" panose="020F0502020204030204" pitchFamily="34" charset="0"/>
              </a:rPr>
              <a:t>your friends when you should be listening to your teachers, or anything. </a:t>
            </a:r>
          </a:p>
          <a:p>
            <a:pPr>
              <a:buNone/>
            </a:pPr>
            <a:endParaRPr lang="en-GB" b="1" dirty="0">
              <a:latin typeface="Sassoon Infant Std" panose="020B0503020103030203" pitchFamily="34" charset="0"/>
            </a:endParaRPr>
          </a:p>
          <a:p>
            <a:pPr algn="ctr">
              <a:buNone/>
            </a:pPr>
            <a:r>
              <a:rPr lang="en-GB" b="1" dirty="0">
                <a:latin typeface="Sassoon Infant Std" panose="020B0503020103030203" pitchFamily="34" charset="0"/>
              </a:rPr>
              <a:t>Whatever it is I want you to think about giving</a:t>
            </a:r>
          </a:p>
          <a:p>
            <a:pPr algn="ctr">
              <a:buNone/>
            </a:pPr>
            <a:r>
              <a:rPr lang="en-GB" b="1" dirty="0">
                <a:latin typeface="Sassoon Infant Std" panose="020B0503020103030203" pitchFamily="34" charset="0"/>
              </a:rPr>
              <a:t>that thing up for Lent and beyond and truly</a:t>
            </a:r>
          </a:p>
          <a:p>
            <a:pPr algn="ctr">
              <a:buNone/>
            </a:pPr>
            <a:r>
              <a:rPr lang="en-GB" b="1" dirty="0">
                <a:latin typeface="Sassoon Infant Std" panose="020B0503020103030203" pitchFamily="34" charset="0"/>
              </a:rPr>
              <a:t>saying sorry.</a:t>
            </a:r>
            <a:endParaRPr lang="en-GB" dirty="0">
              <a:latin typeface="Sassoon Infant Std" panose="020B0503020103030203"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rgbClr val="FFCCFF"/>
            </a:gs>
            <a:gs pos="83000">
              <a:srgbClr val="FF99FF"/>
            </a:gs>
            <a:gs pos="100000">
              <a:srgbClr val="FFCCFF"/>
            </a:gs>
          </a:gsLst>
          <a:lin ang="5400000" scaled="1"/>
        </a:gra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755576" y="522584"/>
            <a:ext cx="8229600" cy="1143000"/>
          </a:xfrm>
        </p:spPr>
        <p:txBody>
          <a:bodyPr/>
          <a:lstStyle/>
          <a:p>
            <a:r>
              <a:rPr lang="en-GB" b="1" dirty="0">
                <a:latin typeface="Sassoon Infant Std" panose="020B0503020103030203" pitchFamily="34" charset="0"/>
              </a:rPr>
              <a:t>Prayer for the start of Lent</a:t>
            </a:r>
          </a:p>
        </p:txBody>
      </p:sp>
      <p:sp>
        <p:nvSpPr>
          <p:cNvPr id="3" name="Content Placeholder 2"/>
          <p:cNvSpPr>
            <a:spLocks noGrp="1"/>
          </p:cNvSpPr>
          <p:nvPr>
            <p:ph idx="1"/>
          </p:nvPr>
        </p:nvSpPr>
        <p:spPr>
          <a:xfrm>
            <a:off x="323528" y="2420888"/>
            <a:ext cx="8229600" cy="4135313"/>
          </a:xfrm>
        </p:spPr>
        <p:txBody>
          <a:bodyPr>
            <a:normAutofit/>
          </a:bodyPr>
          <a:lstStyle/>
          <a:p>
            <a:pPr>
              <a:buNone/>
            </a:pPr>
            <a:r>
              <a:rPr lang="en-GB" sz="1800" dirty="0">
                <a:latin typeface="Sassoon Infant Std" panose="020B0503020103030203" pitchFamily="34" charset="0"/>
              </a:rPr>
              <a:t>I’m sorry when I’m unkind and when I forget to say thank you</a:t>
            </a:r>
            <a:r>
              <a:rPr lang="en-GB" sz="1800" dirty="0" smtClean="0">
                <a:latin typeface="Sassoon Infant Std" panose="020B0503020103030203" pitchFamily="34" charset="0"/>
              </a:rPr>
              <a:t>,</a:t>
            </a:r>
            <a:endParaRPr lang="en-GB" sz="1800" dirty="0">
              <a:latin typeface="Sassoon Infant Std" panose="020B0503020103030203" pitchFamily="34" charset="0"/>
            </a:endParaRPr>
          </a:p>
          <a:p>
            <a:pPr>
              <a:buNone/>
            </a:pPr>
            <a:r>
              <a:rPr lang="en-GB" sz="1800" dirty="0">
                <a:latin typeface="Sassoon Infant Std" panose="020B0503020103030203" pitchFamily="34" charset="0"/>
              </a:rPr>
              <a:t>I’m sorry when I don’t take care of my toys or when I don’t want to share them</a:t>
            </a:r>
            <a:r>
              <a:rPr lang="en-GB" sz="1800" dirty="0" smtClean="0">
                <a:latin typeface="Sassoon Infant Std" panose="020B0503020103030203" pitchFamily="34" charset="0"/>
              </a:rPr>
              <a:t>.</a:t>
            </a:r>
            <a:endParaRPr lang="en-GB" sz="1800" dirty="0">
              <a:latin typeface="Sassoon Infant Std" panose="020B0503020103030203" pitchFamily="34" charset="0"/>
            </a:endParaRPr>
          </a:p>
          <a:p>
            <a:pPr>
              <a:buNone/>
            </a:pPr>
            <a:r>
              <a:rPr lang="en-GB" sz="1800" dirty="0">
                <a:latin typeface="Sassoon Infant Std" panose="020B0503020103030203" pitchFamily="34" charset="0"/>
              </a:rPr>
              <a:t>I’m </a:t>
            </a:r>
            <a:r>
              <a:rPr lang="en-GB" sz="1800" dirty="0" smtClean="0">
                <a:latin typeface="Sassoon Infant Std" panose="020B0503020103030203" pitchFamily="34" charset="0"/>
              </a:rPr>
              <a:t>sorry </a:t>
            </a:r>
            <a:r>
              <a:rPr lang="en-GB" sz="1800" dirty="0">
                <a:latin typeface="Sassoon Infant Std" panose="020B0503020103030203" pitchFamily="34" charset="0"/>
              </a:rPr>
              <a:t>for sometimes being naughty and then pretending it wasn’t me</a:t>
            </a:r>
            <a:r>
              <a:rPr lang="en-GB" sz="1800" dirty="0" smtClean="0">
                <a:latin typeface="Sassoon Infant Std" panose="020B0503020103030203" pitchFamily="34" charset="0"/>
              </a:rPr>
              <a:t>.</a:t>
            </a:r>
            <a:endParaRPr lang="en-GB" sz="1800" dirty="0">
              <a:latin typeface="Sassoon Infant Std" panose="020B0503020103030203" pitchFamily="34" charset="0"/>
            </a:endParaRPr>
          </a:p>
          <a:p>
            <a:pPr>
              <a:buNone/>
            </a:pPr>
            <a:r>
              <a:rPr lang="en-GB" sz="1800" dirty="0" smtClean="0">
                <a:latin typeface="Sassoon Infant Std" panose="020B0503020103030203" pitchFamily="34" charset="0"/>
              </a:rPr>
              <a:t>I’m sorry </a:t>
            </a:r>
            <a:r>
              <a:rPr lang="en-GB" sz="1800" dirty="0">
                <a:latin typeface="Sassoon Infant Std" panose="020B0503020103030203" pitchFamily="34" charset="0"/>
              </a:rPr>
              <a:t>for not being careful and for sulking at bedtime</a:t>
            </a:r>
            <a:r>
              <a:rPr lang="en-GB" sz="1800" dirty="0" smtClean="0">
                <a:latin typeface="Sassoon Infant Std" panose="020B0503020103030203" pitchFamily="34" charset="0"/>
              </a:rPr>
              <a:t>.</a:t>
            </a:r>
            <a:endParaRPr lang="en-GB" sz="1800" dirty="0">
              <a:latin typeface="Sassoon Infant Std" panose="020B0503020103030203" pitchFamily="34" charset="0"/>
            </a:endParaRPr>
          </a:p>
          <a:p>
            <a:pPr>
              <a:buNone/>
            </a:pPr>
            <a:r>
              <a:rPr lang="en-GB" sz="1800" dirty="0">
                <a:latin typeface="Sassoon Infant Std" panose="020B0503020103030203" pitchFamily="34" charset="0"/>
              </a:rPr>
              <a:t>I’m sorry when I forget that you love me all the time.</a:t>
            </a:r>
          </a:p>
          <a:p>
            <a:pPr>
              <a:buNone/>
            </a:pPr>
            <a:endParaRPr lang="en-GB" sz="1800" dirty="0">
              <a:latin typeface="Sassoon Infant Std" panose="020B0503020103030203" pitchFamily="34" charset="0"/>
            </a:endParaRPr>
          </a:p>
          <a:p>
            <a:pPr>
              <a:buNone/>
            </a:pPr>
            <a:endParaRPr lang="en-GB" sz="1800" dirty="0">
              <a:latin typeface="Sassoon Infant Std" panose="020B0503020103030203" pitchFamily="34" charset="0"/>
            </a:endParaRPr>
          </a:p>
          <a:p>
            <a:pPr>
              <a:buNone/>
            </a:pPr>
            <a:r>
              <a:rPr lang="en-GB" sz="1800" dirty="0">
                <a:latin typeface="Sassoon Infant Std" panose="020B0503020103030203" pitchFamily="34" charset="0"/>
              </a:rPr>
              <a:t>Thank you that when we say sorry you will forgive us because of Jesus. Amen.</a:t>
            </a:r>
          </a:p>
        </p:txBody>
      </p:sp>
      <p:sp>
        <p:nvSpPr>
          <p:cNvPr id="4" name="Title 1">
            <a:extLst>
              <a:ext uri="{FF2B5EF4-FFF2-40B4-BE49-F238E27FC236}">
                <a16:creationId xmlns:a16="http://schemas.microsoft.com/office/drawing/2014/main" id="{09D3FA6E-3940-4DF3-B38D-6841DDB6E93C}"/>
              </a:ext>
            </a:extLst>
          </p:cNvPr>
          <p:cNvSpPr txBox="1">
            <a:spLocks/>
          </p:cNvSpPr>
          <p:nvPr/>
        </p:nvSpPr>
        <p:spPr>
          <a:xfrm>
            <a:off x="1031999" y="188640"/>
            <a:ext cx="8229600"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b="1" dirty="0">
              <a:solidFill>
                <a:srgbClr val="7030A0"/>
              </a:solidFill>
              <a:latin typeface="Sassoon Infant Std" panose="020B0503020103030203" pitchFamily="34" charset="0"/>
            </a:endParaRPr>
          </a:p>
        </p:txBody>
      </p:sp>
      <p:pic>
        <p:nvPicPr>
          <p:cNvPr id="2050" name="Picture 2" descr="https://symbols.widgitonline.com/widgit/col/367.5x226.25/bycc/English_UK/worship/VPRES/NoTags/20890010280000000.sym.png?showPlurals=0&amp;showPronouns=0&amp;showDemonstratives=0&amp;showImperatives=0&amp;skinTone=1&amp;varyGroupSkinTones=1">
            <a:extLst>
              <a:ext uri="{FF2B5EF4-FFF2-40B4-BE49-F238E27FC236}">
                <a16:creationId xmlns:a16="http://schemas.microsoft.com/office/drawing/2014/main" id="{238A68F5-7669-4FA5-AEB2-3A95845901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48153" y="4005064"/>
            <a:ext cx="1704975" cy="21526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chemeClr val="accent1">
                <a:lumMod val="5000"/>
                <a:lumOff val="95000"/>
              </a:schemeClr>
            </a:gs>
            <a:gs pos="74000">
              <a:srgbClr val="FFCCFF"/>
            </a:gs>
            <a:gs pos="83000">
              <a:srgbClr val="FF99FF"/>
            </a:gs>
            <a:gs pos="100000">
              <a:srgbClr val="FFCCFF"/>
            </a:gs>
          </a:gsLst>
          <a:lin ang="5400000" scaled="1"/>
        </a:gradFill>
        <a:effectLst/>
      </p:bgPr>
    </p:bg>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r>
              <a:rPr lang="en-GB" sz="6000" b="1" u="sng" dirty="0">
                <a:latin typeface="Sassoon Infant Std" panose="020B0503020103030203" pitchFamily="34" charset="0"/>
              </a:rPr>
              <a:t>Sending</a:t>
            </a:r>
            <a:endParaRPr lang="en-US" sz="6000" b="1" u="sng" dirty="0">
              <a:latin typeface="Sassoon Infant Std" panose="020B0503020103030203" pitchFamily="34" charset="0"/>
            </a:endParaRPr>
          </a:p>
        </p:txBody>
      </p:sp>
      <p:sp>
        <p:nvSpPr>
          <p:cNvPr id="6" name="Title 1"/>
          <p:cNvSpPr txBox="1">
            <a:spLocks/>
          </p:cNvSpPr>
          <p:nvPr/>
        </p:nvSpPr>
        <p:spPr>
          <a:xfrm>
            <a:off x="914400" y="1709936"/>
            <a:ext cx="7772400" cy="3168352"/>
          </a:xfrm>
          <a:prstGeom prst="rect">
            <a:avLst/>
          </a:prstGeom>
        </p:spPr>
        <p:txBody>
          <a:bodyPr vert="horz" lIns="91440" tIns="45720" rIns="91440" bIns="45720" rtlCol="0" anchor="ctr">
            <a:normAutofit fontScale="32500" lnSpcReduction="20000"/>
          </a:bodyPr>
          <a:lstStyle/>
          <a:p>
            <a:pPr algn="ctr">
              <a:spcBef>
                <a:spcPct val="0"/>
              </a:spcBef>
              <a:defRPr/>
            </a:pPr>
            <a:r>
              <a:rPr lang="en-GB" sz="18000" dirty="0">
                <a:latin typeface="Sassoon Infant Std" panose="020B0503020103030203" pitchFamily="34" charset="0"/>
              </a:rPr>
              <a:t>While we blow out the light, Jesus remains with us always.</a:t>
            </a:r>
            <a:r>
              <a:rPr lang="en-GB" dirty="0">
                <a:latin typeface="Sassoon Infant Std" panose="020B0503020103030203" pitchFamily="34" charset="0"/>
              </a:rPr>
              <a:t> </a:t>
            </a:r>
            <a:endParaRPr lang="en-GB" sz="4400" dirty="0">
              <a:solidFill>
                <a:prstClr val="black"/>
              </a:solidFill>
              <a:latin typeface="Sassoon Infant Std" panose="020B0503020103030203" pitchFamily="34" charset="0"/>
            </a:endParaRPr>
          </a:p>
        </p:txBody>
      </p:sp>
      <p:pic>
        <p:nvPicPr>
          <p:cNvPr id="4" name="Picture 2" descr="https://symbols.widgitonline.com/widgit/col/367.5x226.25/bycc/English_UK/candle/NOUN/Sg/30900400860000000.sym.png?showPlurals=0&amp;showPronouns=0&amp;showDemonstratives=0&amp;showImperatives=0&amp;skinTone=1&amp;varyGroupSkinTones=1">
            <a:extLst>
              <a:ext uri="{FF2B5EF4-FFF2-40B4-BE49-F238E27FC236}">
                <a16:creationId xmlns:a16="http://schemas.microsoft.com/office/drawing/2014/main" id="{F8E7BEA3-B405-4A5E-B074-5BB581A2C30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92280" y="4221088"/>
            <a:ext cx="914400" cy="2152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263865"/>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Boardroom">
  <a:themeElements>
    <a:clrScheme name="Ion Boardroom">
      <a:dk1>
        <a:sysClr val="windowText" lastClr="000000"/>
      </a:dk1>
      <a:lt1>
        <a:sysClr val="window" lastClr="FFFFFF"/>
      </a:lt1>
      <a:dk2>
        <a:srgbClr val="3B3059"/>
      </a:dk2>
      <a:lt2>
        <a:srgbClr val="EBEBEB"/>
      </a:lt2>
      <a:accent1>
        <a:srgbClr val="B31166"/>
      </a:accent1>
      <a:accent2>
        <a:srgbClr val="E33D6F"/>
      </a:accent2>
      <a:accent3>
        <a:srgbClr val="E45F3C"/>
      </a:accent3>
      <a:accent4>
        <a:srgbClr val="E9943A"/>
      </a:accent4>
      <a:accent5>
        <a:srgbClr val="9B6BF2"/>
      </a:accent5>
      <a:accent6>
        <a:srgbClr val="D53DD0"/>
      </a:accent6>
      <a:hlink>
        <a:srgbClr val="8F8F8F"/>
      </a:hlink>
      <a:folHlink>
        <a:srgbClr val="A5A5A5"/>
      </a:folHlink>
    </a:clrScheme>
    <a:fontScheme name="Ion Boardroom">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Boardroom">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8000"/>
                <a:hueMod val="124000"/>
                <a:satMod val="148000"/>
                <a:lumMod val="124000"/>
              </a:schemeClr>
            </a:gs>
            <a:gs pos="100000">
              <a:schemeClr val="phClr">
                <a:shade val="76000"/>
                <a:hueMod val="89000"/>
                <a:satMod val="164000"/>
                <a:lumMod val="56000"/>
              </a:schemeClr>
            </a:gs>
          </a:gsLst>
          <a:path path="circle">
            <a:fillToRect l="45000" t="65000" r="125000" b="100000"/>
          </a:path>
        </a:gradFill>
        <a:blipFill rotWithShape="1">
          <a:blip xmlns:r="http://schemas.openxmlformats.org/officeDocument/2006/relationships" r:embed="rId1">
            <a:duotone>
              <a:schemeClr val="phClr">
                <a:shade val="69000"/>
                <a:hueMod val="91000"/>
                <a:satMod val="164000"/>
                <a:lumMod val="74000"/>
              </a:schemeClr>
              <a:schemeClr val="phClr">
                <a:hueMod val="124000"/>
                <a:satMod val="140000"/>
                <a:lumMod val="142000"/>
              </a:schemeClr>
            </a:duotone>
          </a:blip>
          <a:stretch/>
        </a:blipFill>
      </a:bgFillStyleLst>
    </a:fmtScheme>
  </a:themeElements>
  <a:objectDefaults/>
  <a:extraClrSchemeLst/>
  <a:extLst>
    <a:ext uri="{05A4C25C-085E-4340-85A3-A5531E510DB2}">
      <thm15:themeFamily xmlns:thm15="http://schemas.microsoft.com/office/thememl/2012/main" name="Ion Boardroom" id="{FC33163D-4339-46B1-8EED-24C834239D99}" vid="{B8502691-933B-45FE-8764-BA278511EF2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 Boardroom</Template>
  <TotalTime>16236</TotalTime>
  <Words>904</Words>
  <Application>Microsoft Office PowerPoint</Application>
  <PresentationFormat>On-screen Show (4:3)</PresentationFormat>
  <Paragraphs>86</Paragraphs>
  <Slides>13</Slides>
  <Notes>13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Century Gothic</vt:lpstr>
      <vt:lpstr>Sassoon Infant Std</vt:lpstr>
      <vt:lpstr>Wingdings 3</vt:lpstr>
      <vt:lpstr>Ion Boardroom</vt:lpstr>
      <vt:lpstr>Gathering</vt:lpstr>
      <vt:lpstr>Welcome to Collective Worship</vt:lpstr>
      <vt:lpstr>    Shrove Tuesday   and Ash Wednesday   </vt:lpstr>
      <vt:lpstr>Shrove Tuesday (Pancake Day)</vt:lpstr>
      <vt:lpstr>Today is Shrove Tuesday, Shrove means to say sorry for all the things you have done, realising that it was because of all the bad things we had done that God sent Jesus to forgive us.</vt:lpstr>
      <vt:lpstr>What do I need to make pancakes?</vt:lpstr>
      <vt:lpstr>PowerPoint Presentation</vt:lpstr>
      <vt:lpstr>PowerPoint Presentation</vt:lpstr>
      <vt:lpstr>PowerPoint Presentation</vt:lpstr>
      <vt:lpstr>PowerPoint Presentation</vt:lpstr>
      <vt:lpstr>Reflection</vt:lpstr>
      <vt:lpstr>Prayer for the start of Lent</vt:lpstr>
      <vt:lpstr>Sending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Shrove Tuesday and Ash Wednesday 2013  Play ‘Great great brill brill’  on childrens’ entry</dc:title>
  <dc:creator>Victoria Bush</dc:creator>
  <cp:lastModifiedBy>LRatcliffe</cp:lastModifiedBy>
  <cp:revision>22</cp:revision>
  <cp:lastPrinted>2024-02-09T18:53:09Z</cp:lastPrinted>
  <dcterms:created xsi:type="dcterms:W3CDTF">2013-02-06T07:44:20Z</dcterms:created>
  <dcterms:modified xsi:type="dcterms:W3CDTF">2024-02-25T09:53:05Z</dcterms:modified>
</cp:coreProperties>
</file>